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heme/themeOverride1.xml" ContentType="application/vnd.openxmlformats-officedocument.themeOverride+xml"/>
  <Override PartName="/ppt/notesSlides/notesSlide31.xml" ContentType="application/vnd.openxmlformats-officedocument.presentationml.notesSlide+xml"/>
  <Override PartName="/ppt/theme/themeOverride2.xml" ContentType="application/vnd.openxmlformats-officedocument.themeOverride+xml"/>
  <Override PartName="/ppt/notesSlides/notesSlide32.xml" ContentType="application/vnd.openxmlformats-officedocument.presentationml.notesSlide+xml"/>
  <Override PartName="/ppt/theme/themeOverride3.xml" ContentType="application/vnd.openxmlformats-officedocument.themeOverride+xml"/>
  <Override PartName="/ppt/notesSlides/notesSlide33.xml" ContentType="application/vnd.openxmlformats-officedocument.presentationml.notesSlide+xml"/>
  <Override PartName="/ppt/theme/themeOverride4.xml" ContentType="application/vnd.openxmlformats-officedocument.themeOverride+xml"/>
  <Override PartName="/ppt/notesSlides/notesSlide34.xml" ContentType="application/vnd.openxmlformats-officedocument.presentationml.notesSlide+xml"/>
  <Override PartName="/ppt/theme/themeOverride5.xml" ContentType="application/vnd.openxmlformats-officedocument.themeOverride+xml"/>
  <Override PartName="/ppt/notesSlides/notesSlide35.xml" ContentType="application/vnd.openxmlformats-officedocument.presentationml.notesSlide+xml"/>
  <Override PartName="/ppt/theme/themeOverride6.xml" ContentType="application/vnd.openxmlformats-officedocument.themeOverride+xml"/>
  <Override PartName="/ppt/notesSlides/notesSlide36.xml" ContentType="application/vnd.openxmlformats-officedocument.presentationml.notesSlide+xml"/>
  <Override PartName="/ppt/theme/themeOverride7.xml" ContentType="application/vnd.openxmlformats-officedocument.themeOverride+xml"/>
  <Override PartName="/ppt/notesSlides/notesSlide37.xml" ContentType="application/vnd.openxmlformats-officedocument.presentationml.notesSlide+xml"/>
  <Override PartName="/ppt/theme/themeOverride8.xml" ContentType="application/vnd.openxmlformats-officedocument.themeOverride+xml"/>
  <Override PartName="/ppt/notesSlides/notesSlide38.xml" ContentType="application/vnd.openxmlformats-officedocument.presentationml.notesSlide+xml"/>
  <Override PartName="/ppt/theme/themeOverride9.xml" ContentType="application/vnd.openxmlformats-officedocument.themeOverride+xml"/>
  <Override PartName="/ppt/notesSlides/notesSlide39.xml" ContentType="application/vnd.openxmlformats-officedocument.presentationml.notesSlide+xml"/>
  <Override PartName="/ppt/theme/themeOverride10.xml" ContentType="application/vnd.openxmlformats-officedocument.themeOverride+xml"/>
  <Override PartName="/ppt/notesSlides/notesSlide40.xml" ContentType="application/vnd.openxmlformats-officedocument.presentationml.notesSlide+xml"/>
  <Override PartName="/ppt/theme/themeOverride11.xml" ContentType="application/vnd.openxmlformats-officedocument.themeOverride+xml"/>
  <Override PartName="/ppt/notesSlides/notesSlide41.xml" ContentType="application/vnd.openxmlformats-officedocument.presentationml.notesSlide+xml"/>
  <Override PartName="/ppt/theme/themeOverride12.xml" ContentType="application/vnd.openxmlformats-officedocument.themeOverride+xml"/>
  <Override PartName="/ppt/notesSlides/notesSlide42.xml" ContentType="application/vnd.openxmlformats-officedocument.presentationml.notesSlide+xml"/>
  <Override PartName="/ppt/theme/themeOverride13.xml" ContentType="application/vnd.openxmlformats-officedocument.themeOverride+xml"/>
  <Override PartName="/ppt/notesSlides/notesSlide43.xml" ContentType="application/vnd.openxmlformats-officedocument.presentationml.notesSlide+xml"/>
  <Override PartName="/ppt/theme/themeOverride14.xml" ContentType="application/vnd.openxmlformats-officedocument.themeOverride+xml"/>
  <Override PartName="/ppt/notesSlides/notesSlide44.xml" ContentType="application/vnd.openxmlformats-officedocument.presentationml.notesSlide+xml"/>
  <Override PartName="/ppt/theme/themeOverride15.xml" ContentType="application/vnd.openxmlformats-officedocument.themeOverride+xml"/>
  <Override PartName="/ppt/notesSlides/notesSlide45.xml" ContentType="application/vnd.openxmlformats-officedocument.presentationml.notesSlide+xml"/>
  <Override PartName="/ppt/theme/themeOverride16.xml" ContentType="application/vnd.openxmlformats-officedocument.themeOverride+xml"/>
  <Override PartName="/ppt/notesSlides/notesSlide46.xml" ContentType="application/vnd.openxmlformats-officedocument.presentationml.notesSlide+xml"/>
  <Override PartName="/ppt/theme/themeOverride17.xml" ContentType="application/vnd.openxmlformats-officedocument.themeOverride+xml"/>
  <Override PartName="/ppt/notesSlides/notesSlide47.xml" ContentType="application/vnd.openxmlformats-officedocument.presentationml.notesSlide+xml"/>
  <Override PartName="/ppt/theme/themeOverride18.xml" ContentType="application/vnd.openxmlformats-officedocument.themeOverride+xml"/>
  <Override PartName="/ppt/notesSlides/notesSlide48.xml" ContentType="application/vnd.openxmlformats-officedocument.presentationml.notesSlide+xml"/>
  <Override PartName="/ppt/theme/themeOverride19.xml" ContentType="application/vnd.openxmlformats-officedocument.themeOverride+xml"/>
  <Override PartName="/ppt/notesSlides/notesSlide49.xml" ContentType="application/vnd.openxmlformats-officedocument.presentationml.notesSlide+xml"/>
  <Override PartName="/ppt/theme/themeOverride20.xml" ContentType="application/vnd.openxmlformats-officedocument.themeOverride+xml"/>
  <Override PartName="/ppt/notesSlides/notesSlide50.xml" ContentType="application/vnd.openxmlformats-officedocument.presentationml.notesSlide+xml"/>
  <Override PartName="/ppt/theme/themeOverride21.xml" ContentType="application/vnd.openxmlformats-officedocument.themeOverride+xml"/>
  <Override PartName="/ppt/notesSlides/notesSlide51.xml" ContentType="application/vnd.openxmlformats-officedocument.presentationml.notesSlide+xml"/>
  <Override PartName="/ppt/theme/themeOverride22.xml" ContentType="application/vnd.openxmlformats-officedocument.themeOverride+xml"/>
  <Override PartName="/ppt/notesSlides/notesSlide52.xml" ContentType="application/vnd.openxmlformats-officedocument.presentationml.notesSlide+xml"/>
  <Override PartName="/ppt/theme/themeOverride23.xml" ContentType="application/vnd.openxmlformats-officedocument.themeOverride+xml"/>
  <Override PartName="/ppt/notesSlides/notesSlide53.xml" ContentType="application/vnd.openxmlformats-officedocument.presentationml.notesSlide+xml"/>
  <Override PartName="/ppt/theme/themeOverride24.xml" ContentType="application/vnd.openxmlformats-officedocument.themeOverride+xml"/>
  <Override PartName="/ppt/notesSlides/notesSlide54.xml" ContentType="application/vnd.openxmlformats-officedocument.presentationml.notesSlide+xml"/>
  <Override PartName="/ppt/theme/themeOverride25.xml" ContentType="application/vnd.openxmlformats-officedocument.themeOverride+xml"/>
  <Override PartName="/ppt/notesSlides/notesSlide55.xml" ContentType="application/vnd.openxmlformats-officedocument.presentationml.notesSlide+xml"/>
  <Override PartName="/ppt/theme/themeOverride26.xml" ContentType="application/vnd.openxmlformats-officedocument.themeOverr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57" r:id="rId2"/>
  </p:sldMasterIdLst>
  <p:notesMasterIdLst>
    <p:notesMasterId r:id="rId66"/>
  </p:notesMasterIdLst>
  <p:handoutMasterIdLst>
    <p:handoutMasterId r:id="rId67"/>
  </p:handoutMasterIdLst>
  <p:sldIdLst>
    <p:sldId id="2596" r:id="rId3"/>
    <p:sldId id="2540" r:id="rId4"/>
    <p:sldId id="2597" r:id="rId5"/>
    <p:sldId id="2598" r:id="rId6"/>
    <p:sldId id="2571" r:id="rId7"/>
    <p:sldId id="2601" r:id="rId8"/>
    <p:sldId id="2602" r:id="rId9"/>
    <p:sldId id="2603" r:id="rId10"/>
    <p:sldId id="2604" r:id="rId11"/>
    <p:sldId id="2605" r:id="rId12"/>
    <p:sldId id="2606" r:id="rId13"/>
    <p:sldId id="2608" r:id="rId14"/>
    <p:sldId id="2609" r:id="rId15"/>
    <p:sldId id="2607" r:id="rId16"/>
    <p:sldId id="2610" r:id="rId17"/>
    <p:sldId id="2638" r:id="rId18"/>
    <p:sldId id="2611" r:id="rId19"/>
    <p:sldId id="2612" r:id="rId20"/>
    <p:sldId id="2615" r:id="rId21"/>
    <p:sldId id="2613" r:id="rId22"/>
    <p:sldId id="2614" r:id="rId23"/>
    <p:sldId id="2618" r:id="rId24"/>
    <p:sldId id="2619" r:id="rId25"/>
    <p:sldId id="2621" r:id="rId26"/>
    <p:sldId id="2624" r:id="rId27"/>
    <p:sldId id="2617" r:id="rId28"/>
    <p:sldId id="2622" r:id="rId29"/>
    <p:sldId id="2625" r:id="rId30"/>
    <p:sldId id="2628" r:id="rId31"/>
    <p:sldId id="2627" r:id="rId32"/>
    <p:sldId id="278" r:id="rId33"/>
    <p:sldId id="279" r:id="rId34"/>
    <p:sldId id="280" r:id="rId35"/>
    <p:sldId id="282" r:id="rId36"/>
    <p:sldId id="298" r:id="rId37"/>
    <p:sldId id="283" r:id="rId38"/>
    <p:sldId id="299" r:id="rId39"/>
    <p:sldId id="286" r:id="rId40"/>
    <p:sldId id="293" r:id="rId41"/>
    <p:sldId id="287" r:id="rId42"/>
    <p:sldId id="301" r:id="rId43"/>
    <p:sldId id="292" r:id="rId44"/>
    <p:sldId id="302" r:id="rId45"/>
    <p:sldId id="291" r:id="rId46"/>
    <p:sldId id="295" r:id="rId47"/>
    <p:sldId id="290" r:id="rId48"/>
    <p:sldId id="296" r:id="rId49"/>
    <p:sldId id="289" r:id="rId50"/>
    <p:sldId id="303" r:id="rId51"/>
    <p:sldId id="288" r:id="rId52"/>
    <p:sldId id="304" r:id="rId53"/>
    <p:sldId id="284" r:id="rId54"/>
    <p:sldId id="306" r:id="rId55"/>
    <p:sldId id="285" r:id="rId56"/>
    <p:sldId id="307" r:id="rId57"/>
    <p:sldId id="309" r:id="rId58"/>
    <p:sldId id="2630" r:id="rId59"/>
    <p:sldId id="2632" r:id="rId60"/>
    <p:sldId id="2636" r:id="rId61"/>
    <p:sldId id="2633" r:id="rId62"/>
    <p:sldId id="2635" r:id="rId63"/>
    <p:sldId id="2637" r:id="rId64"/>
    <p:sldId id="2584" r:id="rId6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eginning Section" id="{2957BC24-AC26-401F-A9DE-0F3113AA4656}">
          <p14:sldIdLst>
            <p14:sldId id="2596"/>
            <p14:sldId id="2540"/>
            <p14:sldId id="2597"/>
            <p14:sldId id="2598"/>
            <p14:sldId id="2571"/>
            <p14:sldId id="2601"/>
            <p14:sldId id="2602"/>
            <p14:sldId id="2603"/>
            <p14:sldId id="2604"/>
            <p14:sldId id="2605"/>
            <p14:sldId id="2606"/>
            <p14:sldId id="2608"/>
            <p14:sldId id="2609"/>
            <p14:sldId id="2607"/>
            <p14:sldId id="2610"/>
            <p14:sldId id="2638"/>
            <p14:sldId id="2611"/>
            <p14:sldId id="2612"/>
            <p14:sldId id="2615"/>
            <p14:sldId id="2613"/>
            <p14:sldId id="2614"/>
            <p14:sldId id="2618"/>
            <p14:sldId id="2619"/>
            <p14:sldId id="2621"/>
            <p14:sldId id="2624"/>
            <p14:sldId id="2617"/>
            <p14:sldId id="2622"/>
            <p14:sldId id="2625"/>
            <p14:sldId id="2628"/>
          </p14:sldIdLst>
        </p14:section>
        <p14:section name="OPTION 1: Magic 8 Ball Game" id="{27F86187-30D7-4994-BC77-CD5AF3A9400E}">
          <p14:sldIdLst>
            <p14:sldId id="2627"/>
            <p14:sldId id="278"/>
            <p14:sldId id="279"/>
            <p14:sldId id="280"/>
            <p14:sldId id="282"/>
            <p14:sldId id="298"/>
            <p14:sldId id="283"/>
            <p14:sldId id="299"/>
            <p14:sldId id="286"/>
            <p14:sldId id="293"/>
            <p14:sldId id="287"/>
            <p14:sldId id="301"/>
            <p14:sldId id="292"/>
            <p14:sldId id="302"/>
            <p14:sldId id="291"/>
            <p14:sldId id="295"/>
            <p14:sldId id="290"/>
            <p14:sldId id="296"/>
            <p14:sldId id="289"/>
            <p14:sldId id="303"/>
            <p14:sldId id="288"/>
            <p14:sldId id="304"/>
            <p14:sldId id="284"/>
            <p14:sldId id="306"/>
            <p14:sldId id="285"/>
            <p14:sldId id="307"/>
            <p14:sldId id="309"/>
          </p14:sldIdLst>
        </p14:section>
        <p14:section name="OPTION 2: Cybertrivia" id="{AFE72938-D248-41D5-9D0B-E994B605D3EC}">
          <p14:sldIdLst>
            <p14:sldId id="2630"/>
          </p14:sldIdLst>
        </p14:section>
        <p14:section name="OPTION 3: Online Crossword" id="{89EF8E2F-DE36-4120-84FE-CFF7CAE0A770}">
          <p14:sldIdLst>
            <p14:sldId id="2632"/>
          </p14:sldIdLst>
        </p14:section>
        <p14:section name="Last Section" id="{6E6ACBFF-7C29-480A-B8B8-B6E60EF6366E}">
          <p14:sldIdLst>
            <p14:sldId id="2636"/>
            <p14:sldId id="2633"/>
            <p14:sldId id="2635"/>
            <p14:sldId id="2637"/>
            <p14:sldId id="2584"/>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AAB0"/>
    <a:srgbClr val="3B7579"/>
    <a:srgbClr val="AAD3D6"/>
    <a:srgbClr val="418287"/>
    <a:srgbClr val="DFE3E9"/>
    <a:srgbClr val="1F1F26"/>
    <a:srgbClr val="D6DBE2"/>
    <a:srgbClr val="CCD2DA"/>
    <a:srgbClr val="BBC3CD"/>
    <a:srgbClr val="D3D8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E1FB3D-72CA-4B5E-8E0B-928CE75ABE06}" v="233" dt="2022-05-01T04:35:16.014"/>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95291" autoAdjust="0"/>
  </p:normalViewPr>
  <p:slideViewPr>
    <p:cSldViewPr snapToGrid="0" snapToObjects="1" showGuides="1">
      <p:cViewPr varScale="1">
        <p:scale>
          <a:sx n="88" d="100"/>
          <a:sy n="88" d="100"/>
        </p:scale>
        <p:origin x="26" y="89"/>
      </p:cViewPr>
      <p:guideLst>
        <p:guide pos="3840"/>
        <p:guide orient="horz" pos="2160"/>
      </p:guideLst>
    </p:cSldViewPr>
  </p:slideViewPr>
  <p:outlineViewPr>
    <p:cViewPr>
      <p:scale>
        <a:sx n="33" d="100"/>
        <a:sy n="33" d="100"/>
      </p:scale>
      <p:origin x="0" y="-44142"/>
    </p:cViewPr>
  </p:outlineViewPr>
  <p:notesTextViewPr>
    <p:cViewPr>
      <p:scale>
        <a:sx n="1" d="1"/>
        <a:sy n="1" d="1"/>
      </p:scale>
      <p:origin x="0" y="0"/>
    </p:cViewPr>
  </p:notesTextViewPr>
  <p:sorterViewPr>
    <p:cViewPr>
      <p:scale>
        <a:sx n="66" d="100"/>
        <a:sy n="66" d="100"/>
      </p:scale>
      <p:origin x="0" y="-5136"/>
    </p:cViewPr>
  </p:sorterViewPr>
  <p:notesViewPr>
    <p:cSldViewPr snapToGrid="0" snapToObjects="1">
      <p:cViewPr varScale="1">
        <p:scale>
          <a:sx n="60" d="100"/>
          <a:sy n="60" d="100"/>
        </p:scale>
        <p:origin x="3187" y="4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e Arciszewski" userId="38b2a1fc6872bd68" providerId="LiveId" clId="{DEE1FB3D-72CA-4B5E-8E0B-928CE75ABE06}"/>
    <pc:docChg chg="undo redo custSel addSld delSld modSld sldOrd addSection modSection modNotesMaster modHandout">
      <pc:chgData name="Kristie Arciszewski" userId="38b2a1fc6872bd68" providerId="LiveId" clId="{DEE1FB3D-72CA-4B5E-8E0B-928CE75ABE06}" dt="2022-05-01T04:36:56.600" v="6669" actId="1076"/>
      <pc:docMkLst>
        <pc:docMk/>
      </pc:docMkLst>
      <pc:sldChg chg="add del">
        <pc:chgData name="Kristie Arciszewski" userId="38b2a1fc6872bd68" providerId="LiveId" clId="{DEE1FB3D-72CA-4B5E-8E0B-928CE75ABE06}" dt="2022-04-30T18:45:33.175" v="6383"/>
        <pc:sldMkLst>
          <pc:docMk/>
          <pc:sldMk cId="4167884232" sldId="278"/>
        </pc:sldMkLst>
      </pc:sldChg>
      <pc:sldChg chg="addSp delSp add del mod">
        <pc:chgData name="Kristie Arciszewski" userId="38b2a1fc6872bd68" providerId="LiveId" clId="{DEE1FB3D-72CA-4B5E-8E0B-928CE75ABE06}" dt="2022-04-30T18:45:51.764" v="6384" actId="478"/>
        <pc:sldMkLst>
          <pc:docMk/>
          <pc:sldMk cId="3220235682" sldId="279"/>
        </pc:sldMkLst>
        <pc:spChg chg="add del">
          <ac:chgData name="Kristie Arciszewski" userId="38b2a1fc6872bd68" providerId="LiveId" clId="{DEE1FB3D-72CA-4B5E-8E0B-928CE75ABE06}" dt="2022-04-30T18:45:51.764" v="6384" actId="478"/>
          <ac:spMkLst>
            <pc:docMk/>
            <pc:sldMk cId="3220235682" sldId="279"/>
            <ac:spMk id="10" creationId="{01ADB30B-678A-497B-A3D8-55A99FC27E07}"/>
          </ac:spMkLst>
        </pc:spChg>
      </pc:sldChg>
      <pc:sldChg chg="addSp delSp modSp add del mod">
        <pc:chgData name="Kristie Arciszewski" userId="38b2a1fc6872bd68" providerId="LiveId" clId="{DEE1FB3D-72CA-4B5E-8E0B-928CE75ABE06}" dt="2022-04-30T18:46:05.856" v="6386" actId="478"/>
        <pc:sldMkLst>
          <pc:docMk/>
          <pc:sldMk cId="1800573418" sldId="280"/>
        </pc:sldMkLst>
        <pc:spChg chg="add del mod">
          <ac:chgData name="Kristie Arciszewski" userId="38b2a1fc6872bd68" providerId="LiveId" clId="{DEE1FB3D-72CA-4B5E-8E0B-928CE75ABE06}" dt="2022-04-30T18:45:04.748" v="6377" actId="478"/>
          <ac:spMkLst>
            <pc:docMk/>
            <pc:sldMk cId="1800573418" sldId="280"/>
            <ac:spMk id="6" creationId="{CE29E21E-4561-484B-806D-2AEF2CD36146}"/>
          </ac:spMkLst>
        </pc:spChg>
        <pc:spChg chg="add del mod">
          <ac:chgData name="Kristie Arciszewski" userId="38b2a1fc6872bd68" providerId="LiveId" clId="{DEE1FB3D-72CA-4B5E-8E0B-928CE75ABE06}" dt="2022-04-30T18:46:05.856" v="6386" actId="478"/>
          <ac:spMkLst>
            <pc:docMk/>
            <pc:sldMk cId="1800573418" sldId="280"/>
            <ac:spMk id="8" creationId="{5837AE7D-E367-4C9D-BEEE-B71D3083739E}"/>
          </ac:spMkLst>
        </pc:spChg>
        <pc:picChg chg="add del">
          <ac:chgData name="Kristie Arciszewski" userId="38b2a1fc6872bd68" providerId="LiveId" clId="{DEE1FB3D-72CA-4B5E-8E0B-928CE75ABE06}" dt="2022-04-30T18:46:02.680" v="6385" actId="478"/>
          <ac:picMkLst>
            <pc:docMk/>
            <pc:sldMk cId="1800573418" sldId="280"/>
            <ac:picMk id="5" creationId="{F41B79CD-A2C0-44F2-8C55-452A261F4E31}"/>
          </ac:picMkLst>
        </pc:picChg>
      </pc:sldChg>
      <pc:sldChg chg="addSp delSp add del mod">
        <pc:chgData name="Kristie Arciszewski" userId="38b2a1fc6872bd68" providerId="LiveId" clId="{DEE1FB3D-72CA-4B5E-8E0B-928CE75ABE06}" dt="2022-04-30T18:46:13.869" v="6387" actId="478"/>
        <pc:sldMkLst>
          <pc:docMk/>
          <pc:sldMk cId="3621501555" sldId="282"/>
        </pc:sldMkLst>
        <pc:spChg chg="add del">
          <ac:chgData name="Kristie Arciszewski" userId="38b2a1fc6872bd68" providerId="LiveId" clId="{DEE1FB3D-72CA-4B5E-8E0B-928CE75ABE06}" dt="2022-04-30T18:46:13.869" v="6387" actId="478"/>
          <ac:spMkLst>
            <pc:docMk/>
            <pc:sldMk cId="3621501555" sldId="282"/>
            <ac:spMk id="10" creationId="{01ADB30B-678A-497B-A3D8-55A99FC27E07}"/>
          </ac:spMkLst>
        </pc:spChg>
      </pc:sldChg>
      <pc:sldChg chg="delSp add del mod">
        <pc:chgData name="Kristie Arciszewski" userId="38b2a1fc6872bd68" providerId="LiveId" clId="{DEE1FB3D-72CA-4B5E-8E0B-928CE75ABE06}" dt="2022-04-30T18:46:41.261" v="6390" actId="478"/>
        <pc:sldMkLst>
          <pc:docMk/>
          <pc:sldMk cId="4170618091" sldId="283"/>
        </pc:sldMkLst>
        <pc:spChg chg="del">
          <ac:chgData name="Kristie Arciszewski" userId="38b2a1fc6872bd68" providerId="LiveId" clId="{DEE1FB3D-72CA-4B5E-8E0B-928CE75ABE06}" dt="2022-04-30T18:46:41.261" v="6390" actId="478"/>
          <ac:spMkLst>
            <pc:docMk/>
            <pc:sldMk cId="4170618091" sldId="283"/>
            <ac:spMk id="10" creationId="{01ADB30B-678A-497B-A3D8-55A99FC27E07}"/>
          </ac:spMkLst>
        </pc:spChg>
      </pc:sldChg>
      <pc:sldChg chg="delSp add del mod">
        <pc:chgData name="Kristie Arciszewski" userId="38b2a1fc6872bd68" providerId="LiveId" clId="{DEE1FB3D-72CA-4B5E-8E0B-928CE75ABE06}" dt="2022-04-30T18:49:20.620" v="6416" actId="478"/>
        <pc:sldMkLst>
          <pc:docMk/>
          <pc:sldMk cId="640816539" sldId="284"/>
        </pc:sldMkLst>
        <pc:spChg chg="del">
          <ac:chgData name="Kristie Arciszewski" userId="38b2a1fc6872bd68" providerId="LiveId" clId="{DEE1FB3D-72CA-4B5E-8E0B-928CE75ABE06}" dt="2022-04-30T18:49:20.620" v="6416" actId="478"/>
          <ac:spMkLst>
            <pc:docMk/>
            <pc:sldMk cId="640816539" sldId="284"/>
            <ac:spMk id="10" creationId="{01ADB30B-678A-497B-A3D8-55A99FC27E07}"/>
          </ac:spMkLst>
        </pc:spChg>
      </pc:sldChg>
      <pc:sldChg chg="add del">
        <pc:chgData name="Kristie Arciszewski" userId="38b2a1fc6872bd68" providerId="LiveId" clId="{DEE1FB3D-72CA-4B5E-8E0B-928CE75ABE06}" dt="2022-04-30T18:45:33.175" v="6383"/>
        <pc:sldMkLst>
          <pc:docMk/>
          <pc:sldMk cId="3844589018" sldId="285"/>
        </pc:sldMkLst>
      </pc:sldChg>
      <pc:sldChg chg="delSp add del mod">
        <pc:chgData name="Kristie Arciszewski" userId="38b2a1fc6872bd68" providerId="LiveId" clId="{DEE1FB3D-72CA-4B5E-8E0B-928CE75ABE06}" dt="2022-04-30T18:46:54.645" v="6393" actId="478"/>
        <pc:sldMkLst>
          <pc:docMk/>
          <pc:sldMk cId="49153857" sldId="286"/>
        </pc:sldMkLst>
        <pc:spChg chg="del">
          <ac:chgData name="Kristie Arciszewski" userId="38b2a1fc6872bd68" providerId="LiveId" clId="{DEE1FB3D-72CA-4B5E-8E0B-928CE75ABE06}" dt="2022-04-30T18:46:54.645" v="6393" actId="478"/>
          <ac:spMkLst>
            <pc:docMk/>
            <pc:sldMk cId="49153857" sldId="286"/>
            <ac:spMk id="10" creationId="{01ADB30B-678A-497B-A3D8-55A99FC27E07}"/>
          </ac:spMkLst>
        </pc:spChg>
      </pc:sldChg>
      <pc:sldChg chg="delSp add del mod">
        <pc:chgData name="Kristie Arciszewski" userId="38b2a1fc6872bd68" providerId="LiveId" clId="{DEE1FB3D-72CA-4B5E-8E0B-928CE75ABE06}" dt="2022-04-30T18:47:11.797" v="6396" actId="478"/>
        <pc:sldMkLst>
          <pc:docMk/>
          <pc:sldMk cId="3365411390" sldId="287"/>
        </pc:sldMkLst>
        <pc:spChg chg="del">
          <ac:chgData name="Kristie Arciszewski" userId="38b2a1fc6872bd68" providerId="LiveId" clId="{DEE1FB3D-72CA-4B5E-8E0B-928CE75ABE06}" dt="2022-04-30T18:47:11.797" v="6396" actId="478"/>
          <ac:spMkLst>
            <pc:docMk/>
            <pc:sldMk cId="3365411390" sldId="287"/>
            <ac:spMk id="10" creationId="{01ADB30B-678A-497B-A3D8-55A99FC27E07}"/>
          </ac:spMkLst>
        </pc:spChg>
      </pc:sldChg>
      <pc:sldChg chg="delSp add del mod">
        <pc:chgData name="Kristie Arciszewski" userId="38b2a1fc6872bd68" providerId="LiveId" clId="{DEE1FB3D-72CA-4B5E-8E0B-928CE75ABE06}" dt="2022-04-30T18:49:01.544" v="6413" actId="478"/>
        <pc:sldMkLst>
          <pc:docMk/>
          <pc:sldMk cId="578437180" sldId="288"/>
        </pc:sldMkLst>
        <pc:spChg chg="del">
          <ac:chgData name="Kristie Arciszewski" userId="38b2a1fc6872bd68" providerId="LiveId" clId="{DEE1FB3D-72CA-4B5E-8E0B-928CE75ABE06}" dt="2022-04-30T18:49:01.544" v="6413" actId="478"/>
          <ac:spMkLst>
            <pc:docMk/>
            <pc:sldMk cId="578437180" sldId="288"/>
            <ac:spMk id="10" creationId="{01ADB30B-678A-497B-A3D8-55A99FC27E07}"/>
          </ac:spMkLst>
        </pc:spChg>
      </pc:sldChg>
      <pc:sldChg chg="delSp add del mod">
        <pc:chgData name="Kristie Arciszewski" userId="38b2a1fc6872bd68" providerId="LiveId" clId="{DEE1FB3D-72CA-4B5E-8E0B-928CE75ABE06}" dt="2022-04-30T18:48:34.084" v="6410" actId="478"/>
        <pc:sldMkLst>
          <pc:docMk/>
          <pc:sldMk cId="1392428192" sldId="289"/>
        </pc:sldMkLst>
        <pc:spChg chg="del">
          <ac:chgData name="Kristie Arciszewski" userId="38b2a1fc6872bd68" providerId="LiveId" clId="{DEE1FB3D-72CA-4B5E-8E0B-928CE75ABE06}" dt="2022-04-30T18:48:34.084" v="6410" actId="478"/>
          <ac:spMkLst>
            <pc:docMk/>
            <pc:sldMk cId="1392428192" sldId="289"/>
            <ac:spMk id="10" creationId="{01ADB30B-678A-497B-A3D8-55A99FC27E07}"/>
          </ac:spMkLst>
        </pc:spChg>
      </pc:sldChg>
      <pc:sldChg chg="delSp add del mod">
        <pc:chgData name="Kristie Arciszewski" userId="38b2a1fc6872bd68" providerId="LiveId" clId="{DEE1FB3D-72CA-4B5E-8E0B-928CE75ABE06}" dt="2022-04-30T18:48:20.257" v="6407" actId="478"/>
        <pc:sldMkLst>
          <pc:docMk/>
          <pc:sldMk cId="3901119931" sldId="290"/>
        </pc:sldMkLst>
        <pc:spChg chg="del">
          <ac:chgData name="Kristie Arciszewski" userId="38b2a1fc6872bd68" providerId="LiveId" clId="{DEE1FB3D-72CA-4B5E-8E0B-928CE75ABE06}" dt="2022-04-30T18:48:20.257" v="6407" actId="478"/>
          <ac:spMkLst>
            <pc:docMk/>
            <pc:sldMk cId="3901119931" sldId="290"/>
            <ac:spMk id="10" creationId="{01ADB30B-678A-497B-A3D8-55A99FC27E07}"/>
          </ac:spMkLst>
        </pc:spChg>
      </pc:sldChg>
      <pc:sldChg chg="delSp add del mod">
        <pc:chgData name="Kristie Arciszewski" userId="38b2a1fc6872bd68" providerId="LiveId" clId="{DEE1FB3D-72CA-4B5E-8E0B-928CE75ABE06}" dt="2022-04-30T18:47:53.081" v="6402" actId="478"/>
        <pc:sldMkLst>
          <pc:docMk/>
          <pc:sldMk cId="2544164942" sldId="291"/>
        </pc:sldMkLst>
        <pc:spChg chg="del">
          <ac:chgData name="Kristie Arciszewski" userId="38b2a1fc6872bd68" providerId="LiveId" clId="{DEE1FB3D-72CA-4B5E-8E0B-928CE75ABE06}" dt="2022-04-30T18:47:53.081" v="6402" actId="478"/>
          <ac:spMkLst>
            <pc:docMk/>
            <pc:sldMk cId="2544164942" sldId="291"/>
            <ac:spMk id="10" creationId="{01ADB30B-678A-497B-A3D8-55A99FC27E07}"/>
          </ac:spMkLst>
        </pc:spChg>
      </pc:sldChg>
      <pc:sldChg chg="delSp add del mod">
        <pc:chgData name="Kristie Arciszewski" userId="38b2a1fc6872bd68" providerId="LiveId" clId="{DEE1FB3D-72CA-4B5E-8E0B-928CE75ABE06}" dt="2022-04-30T18:47:35.192" v="6399" actId="478"/>
        <pc:sldMkLst>
          <pc:docMk/>
          <pc:sldMk cId="2319655565" sldId="292"/>
        </pc:sldMkLst>
        <pc:spChg chg="del">
          <ac:chgData name="Kristie Arciszewski" userId="38b2a1fc6872bd68" providerId="LiveId" clId="{DEE1FB3D-72CA-4B5E-8E0B-928CE75ABE06}" dt="2022-04-30T18:47:35.192" v="6399" actId="478"/>
          <ac:spMkLst>
            <pc:docMk/>
            <pc:sldMk cId="2319655565" sldId="292"/>
            <ac:spMk id="10" creationId="{01ADB30B-678A-497B-A3D8-55A99FC27E07}"/>
          </ac:spMkLst>
        </pc:spChg>
      </pc:sldChg>
      <pc:sldChg chg="addSp delSp modSp add del mod">
        <pc:chgData name="Kristie Arciszewski" userId="38b2a1fc6872bd68" providerId="LiveId" clId="{DEE1FB3D-72CA-4B5E-8E0B-928CE75ABE06}" dt="2022-04-30T18:47:01.591" v="6395" actId="478"/>
        <pc:sldMkLst>
          <pc:docMk/>
          <pc:sldMk cId="570855109" sldId="293"/>
        </pc:sldMkLst>
        <pc:spChg chg="add del mod">
          <ac:chgData name="Kristie Arciszewski" userId="38b2a1fc6872bd68" providerId="LiveId" clId="{DEE1FB3D-72CA-4B5E-8E0B-928CE75ABE06}" dt="2022-04-30T18:47:01.591" v="6395" actId="478"/>
          <ac:spMkLst>
            <pc:docMk/>
            <pc:sldMk cId="570855109" sldId="293"/>
            <ac:spMk id="6" creationId="{3919B6AC-D66C-406F-A608-DCF9C407A638}"/>
          </ac:spMkLst>
        </pc:spChg>
        <pc:picChg chg="del">
          <ac:chgData name="Kristie Arciszewski" userId="38b2a1fc6872bd68" providerId="LiveId" clId="{DEE1FB3D-72CA-4B5E-8E0B-928CE75ABE06}" dt="2022-04-30T18:46:58.525" v="6394" actId="478"/>
          <ac:picMkLst>
            <pc:docMk/>
            <pc:sldMk cId="570855109" sldId="293"/>
            <ac:picMk id="5" creationId="{F41B79CD-A2C0-44F2-8C55-452A261F4E31}"/>
          </ac:picMkLst>
        </pc:picChg>
      </pc:sldChg>
      <pc:sldChg chg="addSp delSp modSp add del mod">
        <pc:chgData name="Kristie Arciszewski" userId="38b2a1fc6872bd68" providerId="LiveId" clId="{DEE1FB3D-72CA-4B5E-8E0B-928CE75ABE06}" dt="2022-04-30T18:48:14.393" v="6406" actId="478"/>
        <pc:sldMkLst>
          <pc:docMk/>
          <pc:sldMk cId="3132636241" sldId="295"/>
        </pc:sldMkLst>
        <pc:spChg chg="add del mod">
          <ac:chgData name="Kristie Arciszewski" userId="38b2a1fc6872bd68" providerId="LiveId" clId="{DEE1FB3D-72CA-4B5E-8E0B-928CE75ABE06}" dt="2022-04-30T18:48:14.393" v="6406" actId="478"/>
          <ac:spMkLst>
            <pc:docMk/>
            <pc:sldMk cId="3132636241" sldId="295"/>
            <ac:spMk id="6" creationId="{455094D2-8321-4B13-83C5-72A0C0DF8538}"/>
          </ac:spMkLst>
        </pc:spChg>
        <pc:picChg chg="del">
          <ac:chgData name="Kristie Arciszewski" userId="38b2a1fc6872bd68" providerId="LiveId" clId="{DEE1FB3D-72CA-4B5E-8E0B-928CE75ABE06}" dt="2022-04-30T18:48:00.909" v="6403" actId="478"/>
          <ac:picMkLst>
            <pc:docMk/>
            <pc:sldMk cId="3132636241" sldId="295"/>
            <ac:picMk id="5" creationId="{F41B79CD-A2C0-44F2-8C55-452A261F4E31}"/>
          </ac:picMkLst>
        </pc:picChg>
        <pc:picChg chg="add del">
          <ac:chgData name="Kristie Arciszewski" userId="38b2a1fc6872bd68" providerId="LiveId" clId="{DEE1FB3D-72CA-4B5E-8E0B-928CE75ABE06}" dt="2022-04-30T18:48:08.289" v="6405" actId="478"/>
          <ac:picMkLst>
            <pc:docMk/>
            <pc:sldMk cId="3132636241" sldId="295"/>
            <ac:picMk id="15" creationId="{72441234-D831-4B48-B236-3532BF5B4001}"/>
          </ac:picMkLst>
        </pc:picChg>
      </pc:sldChg>
      <pc:sldChg chg="addSp delSp modSp add del mod">
        <pc:chgData name="Kristie Arciszewski" userId="38b2a1fc6872bd68" providerId="LiveId" clId="{DEE1FB3D-72CA-4B5E-8E0B-928CE75ABE06}" dt="2022-04-30T18:48:29.224" v="6409" actId="478"/>
        <pc:sldMkLst>
          <pc:docMk/>
          <pc:sldMk cId="1402600676" sldId="296"/>
        </pc:sldMkLst>
        <pc:spChg chg="add del mod">
          <ac:chgData name="Kristie Arciszewski" userId="38b2a1fc6872bd68" providerId="LiveId" clId="{DEE1FB3D-72CA-4B5E-8E0B-928CE75ABE06}" dt="2022-04-30T18:48:29.224" v="6409" actId="478"/>
          <ac:spMkLst>
            <pc:docMk/>
            <pc:sldMk cId="1402600676" sldId="296"/>
            <ac:spMk id="6" creationId="{948227BE-84B2-46CA-8B0E-201E635CC21C}"/>
          </ac:spMkLst>
        </pc:spChg>
        <pc:picChg chg="del">
          <ac:chgData name="Kristie Arciszewski" userId="38b2a1fc6872bd68" providerId="LiveId" clId="{DEE1FB3D-72CA-4B5E-8E0B-928CE75ABE06}" dt="2022-04-30T18:48:25.943" v="6408" actId="478"/>
          <ac:picMkLst>
            <pc:docMk/>
            <pc:sldMk cId="1402600676" sldId="296"/>
            <ac:picMk id="5" creationId="{F41B79CD-A2C0-44F2-8C55-452A261F4E31}"/>
          </ac:picMkLst>
        </pc:picChg>
      </pc:sldChg>
      <pc:sldChg chg="addSp delSp modSp add del mod">
        <pc:chgData name="Kristie Arciszewski" userId="38b2a1fc6872bd68" providerId="LiveId" clId="{DEE1FB3D-72CA-4B5E-8E0B-928CE75ABE06}" dt="2022-04-30T18:46:28.850" v="6389" actId="478"/>
        <pc:sldMkLst>
          <pc:docMk/>
          <pc:sldMk cId="3086194020" sldId="298"/>
        </pc:sldMkLst>
        <pc:spChg chg="add del mod">
          <ac:chgData name="Kristie Arciszewski" userId="38b2a1fc6872bd68" providerId="LiveId" clId="{DEE1FB3D-72CA-4B5E-8E0B-928CE75ABE06}" dt="2022-04-30T18:44:59.840" v="6374" actId="478"/>
          <ac:spMkLst>
            <pc:docMk/>
            <pc:sldMk cId="3086194020" sldId="298"/>
            <ac:spMk id="6" creationId="{92C41A1B-A01A-4942-BE5B-F62D7C178BEF}"/>
          </ac:spMkLst>
        </pc:spChg>
        <pc:spChg chg="add del mod">
          <ac:chgData name="Kristie Arciszewski" userId="38b2a1fc6872bd68" providerId="LiveId" clId="{DEE1FB3D-72CA-4B5E-8E0B-928CE75ABE06}" dt="2022-04-30T18:46:28.850" v="6389" actId="478"/>
          <ac:spMkLst>
            <pc:docMk/>
            <pc:sldMk cId="3086194020" sldId="298"/>
            <ac:spMk id="8" creationId="{11113210-9CB3-470E-A851-94EA5B0CEA2B}"/>
          </ac:spMkLst>
        </pc:spChg>
        <pc:picChg chg="add del">
          <ac:chgData name="Kristie Arciszewski" userId="38b2a1fc6872bd68" providerId="LiveId" clId="{DEE1FB3D-72CA-4B5E-8E0B-928CE75ABE06}" dt="2022-04-30T18:46:26.043" v="6388" actId="478"/>
          <ac:picMkLst>
            <pc:docMk/>
            <pc:sldMk cId="3086194020" sldId="298"/>
            <ac:picMk id="5" creationId="{F41B79CD-A2C0-44F2-8C55-452A261F4E31}"/>
          </ac:picMkLst>
        </pc:picChg>
      </pc:sldChg>
      <pc:sldChg chg="addSp delSp modSp add del mod">
        <pc:chgData name="Kristie Arciszewski" userId="38b2a1fc6872bd68" providerId="LiveId" clId="{DEE1FB3D-72CA-4B5E-8E0B-928CE75ABE06}" dt="2022-04-30T18:46:49.819" v="6392" actId="478"/>
        <pc:sldMkLst>
          <pc:docMk/>
          <pc:sldMk cId="275062834" sldId="299"/>
        </pc:sldMkLst>
        <pc:spChg chg="add del mod">
          <ac:chgData name="Kristie Arciszewski" userId="38b2a1fc6872bd68" providerId="LiveId" clId="{DEE1FB3D-72CA-4B5E-8E0B-928CE75ABE06}" dt="2022-04-30T18:46:49.819" v="6392" actId="478"/>
          <ac:spMkLst>
            <pc:docMk/>
            <pc:sldMk cId="275062834" sldId="299"/>
            <ac:spMk id="6" creationId="{56DA9C77-4C2E-40F6-96E6-E19DA25B22A3}"/>
          </ac:spMkLst>
        </pc:spChg>
        <pc:picChg chg="del">
          <ac:chgData name="Kristie Arciszewski" userId="38b2a1fc6872bd68" providerId="LiveId" clId="{DEE1FB3D-72CA-4B5E-8E0B-928CE75ABE06}" dt="2022-04-30T18:46:47.048" v="6391" actId="478"/>
          <ac:picMkLst>
            <pc:docMk/>
            <pc:sldMk cId="275062834" sldId="299"/>
            <ac:picMk id="5" creationId="{F41B79CD-A2C0-44F2-8C55-452A261F4E31}"/>
          </ac:picMkLst>
        </pc:picChg>
      </pc:sldChg>
      <pc:sldChg chg="addSp delSp modSp add del mod">
        <pc:chgData name="Kristie Arciszewski" userId="38b2a1fc6872bd68" providerId="LiveId" clId="{DEE1FB3D-72CA-4B5E-8E0B-928CE75ABE06}" dt="2022-04-30T18:47:22.081" v="6398" actId="478"/>
        <pc:sldMkLst>
          <pc:docMk/>
          <pc:sldMk cId="4069918571" sldId="301"/>
        </pc:sldMkLst>
        <pc:spChg chg="add del mod">
          <ac:chgData name="Kristie Arciszewski" userId="38b2a1fc6872bd68" providerId="LiveId" clId="{DEE1FB3D-72CA-4B5E-8E0B-928CE75ABE06}" dt="2022-04-30T18:47:22.081" v="6398" actId="478"/>
          <ac:spMkLst>
            <pc:docMk/>
            <pc:sldMk cId="4069918571" sldId="301"/>
            <ac:spMk id="6" creationId="{ACFC7E67-9B9C-406A-9FD9-01C01C327C53}"/>
          </ac:spMkLst>
        </pc:spChg>
        <pc:picChg chg="del">
          <ac:chgData name="Kristie Arciszewski" userId="38b2a1fc6872bd68" providerId="LiveId" clId="{DEE1FB3D-72CA-4B5E-8E0B-928CE75ABE06}" dt="2022-04-30T18:47:15.922" v="6397" actId="478"/>
          <ac:picMkLst>
            <pc:docMk/>
            <pc:sldMk cId="4069918571" sldId="301"/>
            <ac:picMk id="5" creationId="{F41B79CD-A2C0-44F2-8C55-452A261F4E31}"/>
          </ac:picMkLst>
        </pc:picChg>
      </pc:sldChg>
      <pc:sldChg chg="addSp delSp modSp add del mod">
        <pc:chgData name="Kristie Arciszewski" userId="38b2a1fc6872bd68" providerId="LiveId" clId="{DEE1FB3D-72CA-4B5E-8E0B-928CE75ABE06}" dt="2022-04-30T18:47:48.280" v="6401" actId="478"/>
        <pc:sldMkLst>
          <pc:docMk/>
          <pc:sldMk cId="711831731" sldId="302"/>
        </pc:sldMkLst>
        <pc:spChg chg="add del mod">
          <ac:chgData name="Kristie Arciszewski" userId="38b2a1fc6872bd68" providerId="LiveId" clId="{DEE1FB3D-72CA-4B5E-8E0B-928CE75ABE06}" dt="2022-04-30T18:47:48.280" v="6401" actId="478"/>
          <ac:spMkLst>
            <pc:docMk/>
            <pc:sldMk cId="711831731" sldId="302"/>
            <ac:spMk id="6" creationId="{38FDE26B-3CE3-4F3C-A440-CC8A5BEC49DC}"/>
          </ac:spMkLst>
        </pc:spChg>
        <pc:picChg chg="del">
          <ac:chgData name="Kristie Arciszewski" userId="38b2a1fc6872bd68" providerId="LiveId" clId="{DEE1FB3D-72CA-4B5E-8E0B-928CE75ABE06}" dt="2022-04-30T18:47:43.803" v="6400" actId="478"/>
          <ac:picMkLst>
            <pc:docMk/>
            <pc:sldMk cId="711831731" sldId="302"/>
            <ac:picMk id="5" creationId="{F41B79CD-A2C0-44F2-8C55-452A261F4E31}"/>
          </ac:picMkLst>
        </pc:picChg>
      </pc:sldChg>
      <pc:sldChg chg="addSp delSp modSp add del mod">
        <pc:chgData name="Kristie Arciszewski" userId="38b2a1fc6872bd68" providerId="LiveId" clId="{DEE1FB3D-72CA-4B5E-8E0B-928CE75ABE06}" dt="2022-04-30T18:48:48.071" v="6412" actId="478"/>
        <pc:sldMkLst>
          <pc:docMk/>
          <pc:sldMk cId="2951248943" sldId="303"/>
        </pc:sldMkLst>
        <pc:spChg chg="add del mod">
          <ac:chgData name="Kristie Arciszewski" userId="38b2a1fc6872bd68" providerId="LiveId" clId="{DEE1FB3D-72CA-4B5E-8E0B-928CE75ABE06}" dt="2022-04-30T18:48:48.071" v="6412" actId="478"/>
          <ac:spMkLst>
            <pc:docMk/>
            <pc:sldMk cId="2951248943" sldId="303"/>
            <ac:spMk id="6" creationId="{E7D10F4C-116D-4D43-90B3-8964E3869B40}"/>
          </ac:spMkLst>
        </pc:spChg>
        <pc:picChg chg="del">
          <ac:chgData name="Kristie Arciszewski" userId="38b2a1fc6872bd68" providerId="LiveId" clId="{DEE1FB3D-72CA-4B5E-8E0B-928CE75ABE06}" dt="2022-04-30T18:48:38.245" v="6411" actId="478"/>
          <ac:picMkLst>
            <pc:docMk/>
            <pc:sldMk cId="2951248943" sldId="303"/>
            <ac:picMk id="5" creationId="{F41B79CD-A2C0-44F2-8C55-452A261F4E31}"/>
          </ac:picMkLst>
        </pc:picChg>
      </pc:sldChg>
      <pc:sldChg chg="addSp delSp modSp add del mod">
        <pc:chgData name="Kristie Arciszewski" userId="38b2a1fc6872bd68" providerId="LiveId" clId="{DEE1FB3D-72CA-4B5E-8E0B-928CE75ABE06}" dt="2022-04-30T18:49:13.054" v="6415" actId="478"/>
        <pc:sldMkLst>
          <pc:docMk/>
          <pc:sldMk cId="3781476883" sldId="304"/>
        </pc:sldMkLst>
        <pc:spChg chg="add del mod">
          <ac:chgData name="Kristie Arciszewski" userId="38b2a1fc6872bd68" providerId="LiveId" clId="{DEE1FB3D-72CA-4B5E-8E0B-928CE75ABE06}" dt="2022-04-30T18:49:13.054" v="6415" actId="478"/>
          <ac:spMkLst>
            <pc:docMk/>
            <pc:sldMk cId="3781476883" sldId="304"/>
            <ac:spMk id="6" creationId="{A9D25D31-2D0F-46FF-92A1-9D1B1AF9DCD8}"/>
          </ac:spMkLst>
        </pc:spChg>
        <pc:picChg chg="del">
          <ac:chgData name="Kristie Arciszewski" userId="38b2a1fc6872bd68" providerId="LiveId" clId="{DEE1FB3D-72CA-4B5E-8E0B-928CE75ABE06}" dt="2022-04-30T18:49:06.412" v="6414" actId="478"/>
          <ac:picMkLst>
            <pc:docMk/>
            <pc:sldMk cId="3781476883" sldId="304"/>
            <ac:picMk id="5" creationId="{F41B79CD-A2C0-44F2-8C55-452A261F4E31}"/>
          </ac:picMkLst>
        </pc:picChg>
      </pc:sldChg>
      <pc:sldChg chg="addSp delSp modSp add del mod">
        <pc:chgData name="Kristie Arciszewski" userId="38b2a1fc6872bd68" providerId="LiveId" clId="{DEE1FB3D-72CA-4B5E-8E0B-928CE75ABE06}" dt="2022-04-30T18:49:30.351" v="6418" actId="478"/>
        <pc:sldMkLst>
          <pc:docMk/>
          <pc:sldMk cId="2485726207" sldId="306"/>
        </pc:sldMkLst>
        <pc:spChg chg="add del mod">
          <ac:chgData name="Kristie Arciszewski" userId="38b2a1fc6872bd68" providerId="LiveId" clId="{DEE1FB3D-72CA-4B5E-8E0B-928CE75ABE06}" dt="2022-04-30T18:49:30.351" v="6418" actId="478"/>
          <ac:spMkLst>
            <pc:docMk/>
            <pc:sldMk cId="2485726207" sldId="306"/>
            <ac:spMk id="6" creationId="{478C7298-96C5-41FD-942A-E1A4AD64C8B2}"/>
          </ac:spMkLst>
        </pc:spChg>
        <pc:picChg chg="del">
          <ac:chgData name="Kristie Arciszewski" userId="38b2a1fc6872bd68" providerId="LiveId" clId="{DEE1FB3D-72CA-4B5E-8E0B-928CE75ABE06}" dt="2022-04-30T18:49:26.526" v="6417" actId="478"/>
          <ac:picMkLst>
            <pc:docMk/>
            <pc:sldMk cId="2485726207" sldId="306"/>
            <ac:picMk id="5" creationId="{F41B79CD-A2C0-44F2-8C55-452A261F4E31}"/>
          </ac:picMkLst>
        </pc:picChg>
      </pc:sldChg>
      <pc:sldChg chg="addSp delSp modSp add del mod">
        <pc:chgData name="Kristie Arciszewski" userId="38b2a1fc6872bd68" providerId="LiveId" clId="{DEE1FB3D-72CA-4B5E-8E0B-928CE75ABE06}" dt="2022-04-30T18:49:44.093" v="6420" actId="478"/>
        <pc:sldMkLst>
          <pc:docMk/>
          <pc:sldMk cId="1260949313" sldId="307"/>
        </pc:sldMkLst>
        <pc:spChg chg="add del mod">
          <ac:chgData name="Kristie Arciszewski" userId="38b2a1fc6872bd68" providerId="LiveId" clId="{DEE1FB3D-72CA-4B5E-8E0B-928CE75ABE06}" dt="2022-04-30T18:49:44.093" v="6420" actId="478"/>
          <ac:spMkLst>
            <pc:docMk/>
            <pc:sldMk cId="1260949313" sldId="307"/>
            <ac:spMk id="6" creationId="{1CA79DDA-E2E4-40A1-9C27-569ECC545B9C}"/>
          </ac:spMkLst>
        </pc:spChg>
        <pc:picChg chg="del">
          <ac:chgData name="Kristie Arciszewski" userId="38b2a1fc6872bd68" providerId="LiveId" clId="{DEE1FB3D-72CA-4B5E-8E0B-928CE75ABE06}" dt="2022-04-30T18:49:41.327" v="6419" actId="478"/>
          <ac:picMkLst>
            <pc:docMk/>
            <pc:sldMk cId="1260949313" sldId="307"/>
            <ac:picMk id="5" creationId="{F41B79CD-A2C0-44F2-8C55-452A261F4E31}"/>
          </ac:picMkLst>
        </pc:picChg>
      </pc:sldChg>
      <pc:sldChg chg="add del">
        <pc:chgData name="Kristie Arciszewski" userId="38b2a1fc6872bd68" providerId="LiveId" clId="{DEE1FB3D-72CA-4B5E-8E0B-928CE75ABE06}" dt="2022-04-30T18:45:33.175" v="6383"/>
        <pc:sldMkLst>
          <pc:docMk/>
          <pc:sldMk cId="371887150" sldId="309"/>
        </pc:sldMkLst>
      </pc:sldChg>
      <pc:sldChg chg="addSp delSp modSp mod">
        <pc:chgData name="Kristie Arciszewski" userId="38b2a1fc6872bd68" providerId="LiveId" clId="{DEE1FB3D-72CA-4B5E-8E0B-928CE75ABE06}" dt="2022-04-29T19:05:42.190" v="347" actId="478"/>
        <pc:sldMkLst>
          <pc:docMk/>
          <pc:sldMk cId="2130115587" sldId="2540"/>
        </pc:sldMkLst>
        <pc:spChg chg="add mod">
          <ac:chgData name="Kristie Arciszewski" userId="38b2a1fc6872bd68" providerId="LiveId" clId="{DEE1FB3D-72CA-4B5E-8E0B-928CE75ABE06}" dt="2022-04-29T18:59:01.987" v="122" actId="20577"/>
          <ac:spMkLst>
            <pc:docMk/>
            <pc:sldMk cId="2130115587" sldId="2540"/>
            <ac:spMk id="9" creationId="{E6C5DD83-2010-45FE-862E-71F1548A135C}"/>
          </ac:spMkLst>
        </pc:spChg>
        <pc:spChg chg="mod">
          <ac:chgData name="Kristie Arciszewski" userId="38b2a1fc6872bd68" providerId="LiveId" clId="{DEE1FB3D-72CA-4B5E-8E0B-928CE75ABE06}" dt="2022-04-29T19:05:36.844" v="346" actId="20577"/>
          <ac:spMkLst>
            <pc:docMk/>
            <pc:sldMk cId="2130115587" sldId="2540"/>
            <ac:spMk id="11" creationId="{47B21F6A-5FD9-417C-9575-4DBC3185FD87}"/>
          </ac:spMkLst>
        </pc:spChg>
        <pc:spChg chg="add mod">
          <ac:chgData name="Kristie Arciszewski" userId="38b2a1fc6872bd68" providerId="LiveId" clId="{DEE1FB3D-72CA-4B5E-8E0B-928CE75ABE06}" dt="2022-04-29T18:59:50.439" v="167" actId="20577"/>
          <ac:spMkLst>
            <pc:docMk/>
            <pc:sldMk cId="2130115587" sldId="2540"/>
            <ac:spMk id="13" creationId="{59A355B6-F1BC-4133-8468-D6C879108E93}"/>
          </ac:spMkLst>
        </pc:spChg>
        <pc:spChg chg="add mod">
          <ac:chgData name="Kristie Arciszewski" userId="38b2a1fc6872bd68" providerId="LiveId" clId="{DEE1FB3D-72CA-4B5E-8E0B-928CE75ABE06}" dt="2022-04-29T19:00:08.719" v="207" actId="20577"/>
          <ac:spMkLst>
            <pc:docMk/>
            <pc:sldMk cId="2130115587" sldId="2540"/>
            <ac:spMk id="14" creationId="{B0649566-888B-4E08-8FF2-E8E983A3710E}"/>
          </ac:spMkLst>
        </pc:spChg>
        <pc:spChg chg="add mod">
          <ac:chgData name="Kristie Arciszewski" userId="38b2a1fc6872bd68" providerId="LiveId" clId="{DEE1FB3D-72CA-4B5E-8E0B-928CE75ABE06}" dt="2022-04-29T19:04:18.841" v="329" actId="20577"/>
          <ac:spMkLst>
            <pc:docMk/>
            <pc:sldMk cId="2130115587" sldId="2540"/>
            <ac:spMk id="15" creationId="{57323EA8-44EC-4EA3-AFB0-2E0613217616}"/>
          </ac:spMkLst>
        </pc:spChg>
        <pc:spChg chg="add del mod">
          <ac:chgData name="Kristie Arciszewski" userId="38b2a1fc6872bd68" providerId="LiveId" clId="{DEE1FB3D-72CA-4B5E-8E0B-928CE75ABE06}" dt="2022-04-29T19:05:42.190" v="347" actId="478"/>
          <ac:spMkLst>
            <pc:docMk/>
            <pc:sldMk cId="2130115587" sldId="2540"/>
            <ac:spMk id="16" creationId="{9BF36810-0B25-4997-899C-9159F63CA41F}"/>
          </ac:spMkLst>
        </pc:spChg>
        <pc:spChg chg="mod">
          <ac:chgData name="Kristie Arciszewski" userId="38b2a1fc6872bd68" providerId="LiveId" clId="{DEE1FB3D-72CA-4B5E-8E0B-928CE75ABE06}" dt="2022-04-29T19:00:17.333" v="212" actId="20577"/>
          <ac:spMkLst>
            <pc:docMk/>
            <pc:sldMk cId="2130115587" sldId="2540"/>
            <ac:spMk id="33" creationId="{F23411C8-1DB7-46A1-A6DC-41EACD30ED57}"/>
          </ac:spMkLst>
        </pc:spChg>
        <pc:spChg chg="mod">
          <ac:chgData name="Kristie Arciszewski" userId="38b2a1fc6872bd68" providerId="LiveId" clId="{DEE1FB3D-72CA-4B5E-8E0B-928CE75ABE06}" dt="2022-04-29T18:59:57.660" v="172" actId="20577"/>
          <ac:spMkLst>
            <pc:docMk/>
            <pc:sldMk cId="2130115587" sldId="2540"/>
            <ac:spMk id="34" creationId="{187271B6-523F-4DCD-A006-84BF4C0C784C}"/>
          </ac:spMkLst>
        </pc:spChg>
        <pc:spChg chg="mod">
          <ac:chgData name="Kristie Arciszewski" userId="38b2a1fc6872bd68" providerId="LiveId" clId="{DEE1FB3D-72CA-4B5E-8E0B-928CE75ABE06}" dt="2022-04-29T18:59:18.135" v="127" actId="20577"/>
          <ac:spMkLst>
            <pc:docMk/>
            <pc:sldMk cId="2130115587" sldId="2540"/>
            <ac:spMk id="35" creationId="{ADE35233-6DEE-4B97-AFFB-06DE78443B4A}"/>
          </ac:spMkLst>
        </pc:spChg>
        <pc:spChg chg="mod">
          <ac:chgData name="Kristie Arciszewski" userId="38b2a1fc6872bd68" providerId="LiveId" clId="{DEE1FB3D-72CA-4B5E-8E0B-928CE75ABE06}" dt="2022-04-29T18:56:30.519" v="31" actId="20577"/>
          <ac:spMkLst>
            <pc:docMk/>
            <pc:sldMk cId="2130115587" sldId="2540"/>
            <ac:spMk id="36" creationId="{0391FA66-BCDC-4C12-B812-A0DEE14539EE}"/>
          </ac:spMkLst>
        </pc:spChg>
      </pc:sldChg>
      <pc:sldChg chg="addSp delSp modSp del mod">
        <pc:chgData name="Kristie Arciszewski" userId="38b2a1fc6872bd68" providerId="LiveId" clId="{DEE1FB3D-72CA-4B5E-8E0B-928CE75ABE06}" dt="2022-04-30T16:51:01.778" v="6302" actId="2696"/>
        <pc:sldMkLst>
          <pc:docMk/>
          <pc:sldMk cId="660194915" sldId="2555"/>
        </pc:sldMkLst>
        <pc:spChg chg="add del mod">
          <ac:chgData name="Kristie Arciszewski" userId="38b2a1fc6872bd68" providerId="LiveId" clId="{DEE1FB3D-72CA-4B5E-8E0B-928CE75ABE06}" dt="2022-04-29T21:45:22.378" v="833" actId="6549"/>
          <ac:spMkLst>
            <pc:docMk/>
            <pc:sldMk cId="660194915" sldId="2555"/>
            <ac:spMk id="5" creationId="{DBE20D5C-43B3-4BCF-8700-BD30912F7568}"/>
          </ac:spMkLst>
        </pc:spChg>
      </pc:sldChg>
      <pc:sldChg chg="modSp del mod">
        <pc:chgData name="Kristie Arciszewski" userId="38b2a1fc6872bd68" providerId="LiveId" clId="{DEE1FB3D-72CA-4B5E-8E0B-928CE75ABE06}" dt="2022-04-30T16:51:01.778" v="6302" actId="2696"/>
        <pc:sldMkLst>
          <pc:docMk/>
          <pc:sldMk cId="2885941167" sldId="2560"/>
        </pc:sldMkLst>
        <pc:spChg chg="mod">
          <ac:chgData name="Kristie Arciszewski" userId="38b2a1fc6872bd68" providerId="LiveId" clId="{DEE1FB3D-72CA-4B5E-8E0B-928CE75ABE06}" dt="2022-04-30T03:07:50.542" v="1785" actId="20577"/>
          <ac:spMkLst>
            <pc:docMk/>
            <pc:sldMk cId="2885941167" sldId="2560"/>
            <ac:spMk id="8" creationId="{EF0240E2-270B-47F4-97C1-065A42CC2737}"/>
          </ac:spMkLst>
        </pc:spChg>
      </pc:sldChg>
      <pc:sldChg chg="addSp delSp modSp del mod modAnim">
        <pc:chgData name="Kristie Arciszewski" userId="38b2a1fc6872bd68" providerId="LiveId" clId="{DEE1FB3D-72CA-4B5E-8E0B-928CE75ABE06}" dt="2022-04-30T16:51:01.778" v="6302" actId="2696"/>
        <pc:sldMkLst>
          <pc:docMk/>
          <pc:sldMk cId="429917605" sldId="2565"/>
        </pc:sldMkLst>
        <pc:spChg chg="mod">
          <ac:chgData name="Kristie Arciszewski" userId="38b2a1fc6872bd68" providerId="LiveId" clId="{DEE1FB3D-72CA-4B5E-8E0B-928CE75ABE06}" dt="2022-04-30T14:07:02.470" v="4919" actId="1076"/>
          <ac:spMkLst>
            <pc:docMk/>
            <pc:sldMk cId="429917605" sldId="2565"/>
            <ac:spMk id="8" creationId="{3BE52921-898C-4569-9D8A-F1C5E0ABE804}"/>
          </ac:spMkLst>
        </pc:spChg>
        <pc:spChg chg="mod">
          <ac:chgData name="Kristie Arciszewski" userId="38b2a1fc6872bd68" providerId="LiveId" clId="{DEE1FB3D-72CA-4B5E-8E0B-928CE75ABE06}" dt="2022-04-30T14:07:01.705" v="4918" actId="6549"/>
          <ac:spMkLst>
            <pc:docMk/>
            <pc:sldMk cId="429917605" sldId="2565"/>
            <ac:spMk id="10" creationId="{577946A2-8DCE-4047-9CAE-38128B4BAF3B}"/>
          </ac:spMkLst>
        </pc:spChg>
        <pc:picChg chg="add mod">
          <ac:chgData name="Kristie Arciszewski" userId="38b2a1fc6872bd68" providerId="LiveId" clId="{DEE1FB3D-72CA-4B5E-8E0B-928CE75ABE06}" dt="2022-04-30T14:11:11.840" v="4922" actId="931"/>
          <ac:picMkLst>
            <pc:docMk/>
            <pc:sldMk cId="429917605" sldId="2565"/>
            <ac:picMk id="3" creationId="{1216B832-9EA8-4729-8F27-DD253598E7CC}"/>
          </ac:picMkLst>
        </pc:picChg>
        <pc:picChg chg="add del mod">
          <ac:chgData name="Kristie Arciszewski" userId="38b2a1fc6872bd68" providerId="LiveId" clId="{DEE1FB3D-72CA-4B5E-8E0B-928CE75ABE06}" dt="2022-04-30T14:11:46.933" v="4925" actId="478"/>
          <ac:picMkLst>
            <pc:docMk/>
            <pc:sldMk cId="429917605" sldId="2565"/>
            <ac:picMk id="5" creationId="{1A783288-7CC0-434C-85FB-61035E8D6D06}"/>
          </ac:picMkLst>
        </pc:picChg>
        <pc:picChg chg="add del mod">
          <ac:chgData name="Kristie Arciszewski" userId="38b2a1fc6872bd68" providerId="LiveId" clId="{DEE1FB3D-72CA-4B5E-8E0B-928CE75ABE06}" dt="2022-04-30T14:07:10.319" v="4921"/>
          <ac:picMkLst>
            <pc:docMk/>
            <pc:sldMk cId="429917605" sldId="2565"/>
            <ac:picMk id="6" creationId="{F403FC75-AC02-4026-B5B3-4854A38FF68E}"/>
          </ac:picMkLst>
        </pc:picChg>
      </pc:sldChg>
      <pc:sldChg chg="del">
        <pc:chgData name="Kristie Arciszewski" userId="38b2a1fc6872bd68" providerId="LiveId" clId="{DEE1FB3D-72CA-4B5E-8E0B-928CE75ABE06}" dt="2022-04-30T16:51:01.778" v="6302" actId="2696"/>
        <pc:sldMkLst>
          <pc:docMk/>
          <pc:sldMk cId="268795821" sldId="2567"/>
        </pc:sldMkLst>
      </pc:sldChg>
      <pc:sldChg chg="addSp delSp modSp mod ord">
        <pc:chgData name="Kristie Arciszewski" userId="38b2a1fc6872bd68" providerId="LiveId" clId="{DEE1FB3D-72CA-4B5E-8E0B-928CE75ABE06}" dt="2022-04-29T22:29:30.438" v="1100" actId="1076"/>
        <pc:sldMkLst>
          <pc:docMk/>
          <pc:sldMk cId="2032607428" sldId="2571"/>
        </pc:sldMkLst>
        <pc:spChg chg="add del mod">
          <ac:chgData name="Kristie Arciszewski" userId="38b2a1fc6872bd68" providerId="LiveId" clId="{DEE1FB3D-72CA-4B5E-8E0B-928CE75ABE06}" dt="2022-04-29T22:10:17.389" v="944" actId="478"/>
          <ac:spMkLst>
            <pc:docMk/>
            <pc:sldMk cId="2032607428" sldId="2571"/>
            <ac:spMk id="3" creationId="{9D32D1D4-0C9A-44B9-A42C-DB1F54815EA7}"/>
          </ac:spMkLst>
        </pc:spChg>
        <pc:spChg chg="mod">
          <ac:chgData name="Kristie Arciszewski" userId="38b2a1fc6872bd68" providerId="LiveId" clId="{DEE1FB3D-72CA-4B5E-8E0B-928CE75ABE06}" dt="2022-04-29T22:09:56.148" v="940" actId="20577"/>
          <ac:spMkLst>
            <pc:docMk/>
            <pc:sldMk cId="2032607428" sldId="2571"/>
            <ac:spMk id="5" creationId="{96DBE169-BA91-4B17-9AF2-4BAD528BEE06}"/>
          </ac:spMkLst>
        </pc:spChg>
        <pc:spChg chg="add del mod">
          <ac:chgData name="Kristie Arciszewski" userId="38b2a1fc6872bd68" providerId="LiveId" clId="{DEE1FB3D-72CA-4B5E-8E0B-928CE75ABE06}" dt="2022-04-29T22:10:39.623" v="946" actId="478"/>
          <ac:spMkLst>
            <pc:docMk/>
            <pc:sldMk cId="2032607428" sldId="2571"/>
            <ac:spMk id="6" creationId="{CBB87609-43FD-43DC-AE76-4EF1CB3EB288}"/>
          </ac:spMkLst>
        </pc:spChg>
        <pc:spChg chg="del">
          <ac:chgData name="Kristie Arciszewski" userId="38b2a1fc6872bd68" providerId="LiveId" clId="{DEE1FB3D-72CA-4B5E-8E0B-928CE75ABE06}" dt="2022-04-29T22:10:23.570" v="945" actId="478"/>
          <ac:spMkLst>
            <pc:docMk/>
            <pc:sldMk cId="2032607428" sldId="2571"/>
            <ac:spMk id="7" creationId="{87FCC6D1-213C-4A86-A2D0-742E15438C09}"/>
          </ac:spMkLst>
        </pc:spChg>
        <pc:spChg chg="del">
          <ac:chgData name="Kristie Arciszewski" userId="38b2a1fc6872bd68" providerId="LiveId" clId="{DEE1FB3D-72CA-4B5E-8E0B-928CE75ABE06}" dt="2022-04-29T22:10:15.229" v="943" actId="478"/>
          <ac:spMkLst>
            <pc:docMk/>
            <pc:sldMk cId="2032607428" sldId="2571"/>
            <ac:spMk id="8" creationId="{D9C2EAA8-D3C6-403B-B439-F95C60D0B3B9}"/>
          </ac:spMkLst>
        </pc:spChg>
        <pc:spChg chg="add del mod">
          <ac:chgData name="Kristie Arciszewski" userId="38b2a1fc6872bd68" providerId="LiveId" clId="{DEE1FB3D-72CA-4B5E-8E0B-928CE75ABE06}" dt="2022-04-29T22:10:39.623" v="946" actId="478"/>
          <ac:spMkLst>
            <pc:docMk/>
            <pc:sldMk cId="2032607428" sldId="2571"/>
            <ac:spMk id="10" creationId="{0C60148D-85BF-4ED7-892E-9660ACADD78E}"/>
          </ac:spMkLst>
        </pc:spChg>
        <pc:spChg chg="add del mod">
          <ac:chgData name="Kristie Arciszewski" userId="38b2a1fc6872bd68" providerId="LiveId" clId="{DEE1FB3D-72CA-4B5E-8E0B-928CE75ABE06}" dt="2022-04-29T22:10:39.623" v="946" actId="478"/>
          <ac:spMkLst>
            <pc:docMk/>
            <pc:sldMk cId="2032607428" sldId="2571"/>
            <ac:spMk id="12" creationId="{4C30581D-0711-4A03-AE4E-C636A05EE7AF}"/>
          </ac:spMkLst>
        </pc:spChg>
        <pc:spChg chg="add del mod">
          <ac:chgData name="Kristie Arciszewski" userId="38b2a1fc6872bd68" providerId="LiveId" clId="{DEE1FB3D-72CA-4B5E-8E0B-928CE75ABE06}" dt="2022-04-29T22:10:39.623" v="946" actId="478"/>
          <ac:spMkLst>
            <pc:docMk/>
            <pc:sldMk cId="2032607428" sldId="2571"/>
            <ac:spMk id="14" creationId="{A30C2583-120A-48FD-AFB4-520CEBE8813D}"/>
          </ac:spMkLst>
        </pc:spChg>
        <pc:spChg chg="add del mod">
          <ac:chgData name="Kristie Arciszewski" userId="38b2a1fc6872bd68" providerId="LiveId" clId="{DEE1FB3D-72CA-4B5E-8E0B-928CE75ABE06}" dt="2022-04-29T22:10:39.623" v="946" actId="478"/>
          <ac:spMkLst>
            <pc:docMk/>
            <pc:sldMk cId="2032607428" sldId="2571"/>
            <ac:spMk id="16" creationId="{5A586B93-B7BB-4AED-B0A5-19FA16F567EC}"/>
          </ac:spMkLst>
        </pc:spChg>
        <pc:spChg chg="add del mod">
          <ac:chgData name="Kristie Arciszewski" userId="38b2a1fc6872bd68" providerId="LiveId" clId="{DEE1FB3D-72CA-4B5E-8E0B-928CE75ABE06}" dt="2022-04-29T22:10:39.623" v="946" actId="478"/>
          <ac:spMkLst>
            <pc:docMk/>
            <pc:sldMk cId="2032607428" sldId="2571"/>
            <ac:spMk id="18" creationId="{66C12E3B-64EA-4C56-94D8-ECC498586009}"/>
          </ac:spMkLst>
        </pc:spChg>
        <pc:spChg chg="del">
          <ac:chgData name="Kristie Arciszewski" userId="38b2a1fc6872bd68" providerId="LiveId" clId="{DEE1FB3D-72CA-4B5E-8E0B-928CE75ABE06}" dt="2022-04-29T22:10:23.570" v="945" actId="478"/>
          <ac:spMkLst>
            <pc:docMk/>
            <pc:sldMk cId="2032607428" sldId="2571"/>
            <ac:spMk id="20" creationId="{82414D74-66D2-4C65-A48E-39F723FB2B2F}"/>
          </ac:spMkLst>
        </pc:spChg>
        <pc:spChg chg="del">
          <ac:chgData name="Kristie Arciszewski" userId="38b2a1fc6872bd68" providerId="LiveId" clId="{DEE1FB3D-72CA-4B5E-8E0B-928CE75ABE06}" dt="2022-04-29T22:10:23.570" v="945" actId="478"/>
          <ac:spMkLst>
            <pc:docMk/>
            <pc:sldMk cId="2032607428" sldId="2571"/>
            <ac:spMk id="21" creationId="{E4D7EF6E-37B1-4694-B769-3DDEC29D8381}"/>
          </ac:spMkLst>
        </pc:spChg>
        <pc:spChg chg="del">
          <ac:chgData name="Kristie Arciszewski" userId="38b2a1fc6872bd68" providerId="LiveId" clId="{DEE1FB3D-72CA-4B5E-8E0B-928CE75ABE06}" dt="2022-04-29T22:10:23.570" v="945" actId="478"/>
          <ac:spMkLst>
            <pc:docMk/>
            <pc:sldMk cId="2032607428" sldId="2571"/>
            <ac:spMk id="22" creationId="{ABF89FBA-20AC-4FD7-833B-ADA0EEFFCADC}"/>
          </ac:spMkLst>
        </pc:spChg>
        <pc:spChg chg="add del mod">
          <ac:chgData name="Kristie Arciszewski" userId="38b2a1fc6872bd68" providerId="LiveId" clId="{DEE1FB3D-72CA-4B5E-8E0B-928CE75ABE06}" dt="2022-04-29T22:10:39.623" v="946" actId="478"/>
          <ac:spMkLst>
            <pc:docMk/>
            <pc:sldMk cId="2032607428" sldId="2571"/>
            <ac:spMk id="23" creationId="{8EA90358-10C4-4DEB-AECD-8585B401E3B1}"/>
          </ac:spMkLst>
        </pc:spChg>
        <pc:spChg chg="add del mod">
          <ac:chgData name="Kristie Arciszewski" userId="38b2a1fc6872bd68" providerId="LiveId" clId="{DEE1FB3D-72CA-4B5E-8E0B-928CE75ABE06}" dt="2022-04-29T22:10:39.623" v="946" actId="478"/>
          <ac:spMkLst>
            <pc:docMk/>
            <pc:sldMk cId="2032607428" sldId="2571"/>
            <ac:spMk id="25" creationId="{E72008A6-B3E4-4655-89C0-176497ED261B}"/>
          </ac:spMkLst>
        </pc:spChg>
        <pc:spChg chg="add del">
          <ac:chgData name="Kristie Arciszewski" userId="38b2a1fc6872bd68" providerId="LiveId" clId="{DEE1FB3D-72CA-4B5E-8E0B-928CE75ABE06}" dt="2022-04-29T22:14:18.498" v="958" actId="478"/>
          <ac:spMkLst>
            <pc:docMk/>
            <pc:sldMk cId="2032607428" sldId="2571"/>
            <ac:spMk id="28" creationId="{D9B38E8F-E56C-4362-9672-05211BC85740}"/>
          </ac:spMkLst>
        </pc:spChg>
        <pc:spChg chg="add del mod ord">
          <ac:chgData name="Kristie Arciszewski" userId="38b2a1fc6872bd68" providerId="LiveId" clId="{DEE1FB3D-72CA-4B5E-8E0B-928CE75ABE06}" dt="2022-04-29T22:25:26.311" v="1055"/>
          <ac:spMkLst>
            <pc:docMk/>
            <pc:sldMk cId="2032607428" sldId="2571"/>
            <ac:spMk id="29" creationId="{7C858B23-685E-4F48-8617-773A8334F163}"/>
          </ac:spMkLst>
        </pc:spChg>
        <pc:spChg chg="add mod">
          <ac:chgData name="Kristie Arciszewski" userId="38b2a1fc6872bd68" providerId="LiveId" clId="{DEE1FB3D-72CA-4B5E-8E0B-928CE75ABE06}" dt="2022-04-29T22:28:36.041" v="1096" actId="1076"/>
          <ac:spMkLst>
            <pc:docMk/>
            <pc:sldMk cId="2032607428" sldId="2571"/>
            <ac:spMk id="30" creationId="{80051E76-BA9D-4C7F-BD24-CD3BE86489F8}"/>
          </ac:spMkLst>
        </pc:spChg>
        <pc:spChg chg="add del mod">
          <ac:chgData name="Kristie Arciszewski" userId="38b2a1fc6872bd68" providerId="LiveId" clId="{DEE1FB3D-72CA-4B5E-8E0B-928CE75ABE06}" dt="2022-04-29T22:17:12.169" v="983"/>
          <ac:spMkLst>
            <pc:docMk/>
            <pc:sldMk cId="2032607428" sldId="2571"/>
            <ac:spMk id="31" creationId="{0CB3D18E-4D2F-4136-8103-13AD0E955B4E}"/>
          </ac:spMkLst>
        </pc:spChg>
        <pc:spChg chg="add del mod">
          <ac:chgData name="Kristie Arciszewski" userId="38b2a1fc6872bd68" providerId="LiveId" clId="{DEE1FB3D-72CA-4B5E-8E0B-928CE75ABE06}" dt="2022-04-29T22:27:21.102" v="1077" actId="478"/>
          <ac:spMkLst>
            <pc:docMk/>
            <pc:sldMk cId="2032607428" sldId="2571"/>
            <ac:spMk id="32" creationId="{9F8453C2-E0EE-4ECA-BCD8-26407DA83842}"/>
          </ac:spMkLst>
        </pc:spChg>
        <pc:spChg chg="add mod ord">
          <ac:chgData name="Kristie Arciszewski" userId="38b2a1fc6872bd68" providerId="LiveId" clId="{DEE1FB3D-72CA-4B5E-8E0B-928CE75ABE06}" dt="2022-04-29T22:29:30.438" v="1100" actId="1076"/>
          <ac:spMkLst>
            <pc:docMk/>
            <pc:sldMk cId="2032607428" sldId="2571"/>
            <ac:spMk id="33" creationId="{3965979D-6D87-4F86-BAFA-D9ED3C8DA864}"/>
          </ac:spMkLst>
        </pc:spChg>
        <pc:spChg chg="add mod">
          <ac:chgData name="Kristie Arciszewski" userId="38b2a1fc6872bd68" providerId="LiveId" clId="{DEE1FB3D-72CA-4B5E-8E0B-928CE75ABE06}" dt="2022-04-29T22:29:30.438" v="1100" actId="1076"/>
          <ac:spMkLst>
            <pc:docMk/>
            <pc:sldMk cId="2032607428" sldId="2571"/>
            <ac:spMk id="34" creationId="{1837B096-377E-4E5F-8A6E-203474E42D3E}"/>
          </ac:spMkLst>
        </pc:spChg>
        <pc:spChg chg="add del mod">
          <ac:chgData name="Kristie Arciszewski" userId="38b2a1fc6872bd68" providerId="LiveId" clId="{DEE1FB3D-72CA-4B5E-8E0B-928CE75ABE06}" dt="2022-04-29T22:26:06.382" v="1063" actId="478"/>
          <ac:spMkLst>
            <pc:docMk/>
            <pc:sldMk cId="2032607428" sldId="2571"/>
            <ac:spMk id="38" creationId="{4582C2B2-8BE6-42BE-B745-46A696B0C018}"/>
          </ac:spMkLst>
        </pc:spChg>
        <pc:spChg chg="add del mod">
          <ac:chgData name="Kristie Arciszewski" userId="38b2a1fc6872bd68" providerId="LiveId" clId="{DEE1FB3D-72CA-4B5E-8E0B-928CE75ABE06}" dt="2022-04-29T22:26:27.223" v="1067" actId="478"/>
          <ac:spMkLst>
            <pc:docMk/>
            <pc:sldMk cId="2032607428" sldId="2571"/>
            <ac:spMk id="39" creationId="{BE255DB2-2CB6-4DEA-83FE-6FCACEA9F6A7}"/>
          </ac:spMkLst>
        </pc:spChg>
        <pc:spChg chg="add del mod">
          <ac:chgData name="Kristie Arciszewski" userId="38b2a1fc6872bd68" providerId="LiveId" clId="{DEE1FB3D-72CA-4B5E-8E0B-928CE75ABE06}" dt="2022-04-29T22:27:01.836" v="1073" actId="478"/>
          <ac:spMkLst>
            <pc:docMk/>
            <pc:sldMk cId="2032607428" sldId="2571"/>
            <ac:spMk id="44" creationId="{CF9D1A62-1AC3-40AF-8957-AA5AF758E8D9}"/>
          </ac:spMkLst>
        </pc:spChg>
        <pc:spChg chg="add del mod">
          <ac:chgData name="Kristie Arciszewski" userId="38b2a1fc6872bd68" providerId="LiveId" clId="{DEE1FB3D-72CA-4B5E-8E0B-928CE75ABE06}" dt="2022-04-29T22:25:35.341" v="1058" actId="478"/>
          <ac:spMkLst>
            <pc:docMk/>
            <pc:sldMk cId="2032607428" sldId="2571"/>
            <ac:spMk id="45" creationId="{C867C838-C15D-4828-95E1-4156D59CFEE4}"/>
          </ac:spMkLst>
        </pc:spChg>
        <pc:spChg chg="add del mod">
          <ac:chgData name="Kristie Arciszewski" userId="38b2a1fc6872bd68" providerId="LiveId" clId="{DEE1FB3D-72CA-4B5E-8E0B-928CE75ABE06}" dt="2022-04-29T22:27:44.445" v="1082" actId="478"/>
          <ac:spMkLst>
            <pc:docMk/>
            <pc:sldMk cId="2032607428" sldId="2571"/>
            <ac:spMk id="46" creationId="{C6FF0136-0BF6-4F45-980D-2F575AA02ABB}"/>
          </ac:spMkLst>
        </pc:spChg>
        <pc:spChg chg="add del mod">
          <ac:chgData name="Kristie Arciszewski" userId="38b2a1fc6872bd68" providerId="LiveId" clId="{DEE1FB3D-72CA-4B5E-8E0B-928CE75ABE06}" dt="2022-04-29T22:28:05.894" v="1086" actId="478"/>
          <ac:spMkLst>
            <pc:docMk/>
            <pc:sldMk cId="2032607428" sldId="2571"/>
            <ac:spMk id="47" creationId="{84B09496-CDAC-4947-97E8-192DE4CCEA9B}"/>
          </ac:spMkLst>
        </pc:spChg>
        <pc:spChg chg="add mod">
          <ac:chgData name="Kristie Arciszewski" userId="38b2a1fc6872bd68" providerId="LiveId" clId="{DEE1FB3D-72CA-4B5E-8E0B-928CE75ABE06}" dt="2022-04-29T22:29:30.438" v="1100" actId="1076"/>
          <ac:spMkLst>
            <pc:docMk/>
            <pc:sldMk cId="2032607428" sldId="2571"/>
            <ac:spMk id="48" creationId="{1E370A1C-CCF1-4140-914A-28DA7924C30B}"/>
          </ac:spMkLst>
        </pc:spChg>
        <pc:spChg chg="add mod">
          <ac:chgData name="Kristie Arciszewski" userId="38b2a1fc6872bd68" providerId="LiveId" clId="{DEE1FB3D-72CA-4B5E-8E0B-928CE75ABE06}" dt="2022-04-29T22:29:30.438" v="1100" actId="1076"/>
          <ac:spMkLst>
            <pc:docMk/>
            <pc:sldMk cId="2032607428" sldId="2571"/>
            <ac:spMk id="49" creationId="{C0A9552A-17F1-4466-8892-E553C74A8E55}"/>
          </ac:spMkLst>
        </pc:spChg>
        <pc:spChg chg="add mod">
          <ac:chgData name="Kristie Arciszewski" userId="38b2a1fc6872bd68" providerId="LiveId" clId="{DEE1FB3D-72CA-4B5E-8E0B-928CE75ABE06}" dt="2022-04-29T22:29:30.438" v="1100" actId="1076"/>
          <ac:spMkLst>
            <pc:docMk/>
            <pc:sldMk cId="2032607428" sldId="2571"/>
            <ac:spMk id="50" creationId="{1F1B9FEC-B0FC-432D-83CA-667E79FEC453}"/>
          </ac:spMkLst>
        </pc:spChg>
        <pc:spChg chg="add mod">
          <ac:chgData name="Kristie Arciszewski" userId="38b2a1fc6872bd68" providerId="LiveId" clId="{DEE1FB3D-72CA-4B5E-8E0B-928CE75ABE06}" dt="2022-04-29T22:29:30.438" v="1100" actId="1076"/>
          <ac:spMkLst>
            <pc:docMk/>
            <pc:sldMk cId="2032607428" sldId="2571"/>
            <ac:spMk id="51" creationId="{9ABEEE83-0005-4D72-8F84-123A5E6A913C}"/>
          </ac:spMkLst>
        </pc:spChg>
        <pc:spChg chg="add mod">
          <ac:chgData name="Kristie Arciszewski" userId="38b2a1fc6872bd68" providerId="LiveId" clId="{DEE1FB3D-72CA-4B5E-8E0B-928CE75ABE06}" dt="2022-04-29T22:29:30.438" v="1100" actId="1076"/>
          <ac:spMkLst>
            <pc:docMk/>
            <pc:sldMk cId="2032607428" sldId="2571"/>
            <ac:spMk id="52" creationId="{D9BC1FB4-6C07-46D7-A20A-989441E7AE50}"/>
          </ac:spMkLst>
        </pc:spChg>
        <pc:spChg chg="add mod">
          <ac:chgData name="Kristie Arciszewski" userId="38b2a1fc6872bd68" providerId="LiveId" clId="{DEE1FB3D-72CA-4B5E-8E0B-928CE75ABE06}" dt="2022-04-29T22:29:30.438" v="1100" actId="1076"/>
          <ac:spMkLst>
            <pc:docMk/>
            <pc:sldMk cId="2032607428" sldId="2571"/>
            <ac:spMk id="53" creationId="{40983B07-C2EA-443E-BCF7-59F3E441E5ED}"/>
          </ac:spMkLst>
        </pc:spChg>
        <pc:spChg chg="del mod">
          <ac:chgData name="Kristie Arciszewski" userId="38b2a1fc6872bd68" providerId="LiveId" clId="{DEE1FB3D-72CA-4B5E-8E0B-928CE75ABE06}" dt="2022-04-29T22:10:09.272" v="942" actId="478"/>
          <ac:spMkLst>
            <pc:docMk/>
            <pc:sldMk cId="2032607428" sldId="2571"/>
            <ac:spMk id="66" creationId="{1AEF3ED8-A75C-4318-877C-139C98C0007D}"/>
          </ac:spMkLst>
        </pc:spChg>
        <pc:picChg chg="add mod">
          <ac:chgData name="Kristie Arciszewski" userId="38b2a1fc6872bd68" providerId="LiveId" clId="{DEE1FB3D-72CA-4B5E-8E0B-928CE75ABE06}" dt="2022-04-29T22:13:46.352" v="956" actId="14100"/>
          <ac:picMkLst>
            <pc:docMk/>
            <pc:sldMk cId="2032607428" sldId="2571"/>
            <ac:picMk id="27" creationId="{B109819F-D6C9-4BFF-BDEA-48B5FE72B293}"/>
          </ac:picMkLst>
        </pc:picChg>
        <pc:picChg chg="del">
          <ac:chgData name="Kristie Arciszewski" userId="38b2a1fc6872bd68" providerId="LiveId" clId="{DEE1FB3D-72CA-4B5E-8E0B-928CE75ABE06}" dt="2022-04-29T22:10:23.570" v="945" actId="478"/>
          <ac:picMkLst>
            <pc:docMk/>
            <pc:sldMk cId="2032607428" sldId="2571"/>
            <ac:picMk id="40" creationId="{00000000-0000-0000-0000-000000000000}"/>
          </ac:picMkLst>
        </pc:picChg>
        <pc:picChg chg="del">
          <ac:chgData name="Kristie Arciszewski" userId="38b2a1fc6872bd68" providerId="LiveId" clId="{DEE1FB3D-72CA-4B5E-8E0B-928CE75ABE06}" dt="2022-04-29T22:10:23.570" v="945" actId="478"/>
          <ac:picMkLst>
            <pc:docMk/>
            <pc:sldMk cId="2032607428" sldId="2571"/>
            <ac:picMk id="41" creationId="{00000000-0000-0000-0000-000000000000}"/>
          </ac:picMkLst>
        </pc:picChg>
        <pc:picChg chg="del">
          <ac:chgData name="Kristie Arciszewski" userId="38b2a1fc6872bd68" providerId="LiveId" clId="{DEE1FB3D-72CA-4B5E-8E0B-928CE75ABE06}" dt="2022-04-29T22:10:23.570" v="945" actId="478"/>
          <ac:picMkLst>
            <pc:docMk/>
            <pc:sldMk cId="2032607428" sldId="2571"/>
            <ac:picMk id="42" creationId="{00000000-0000-0000-0000-000000000000}"/>
          </ac:picMkLst>
        </pc:picChg>
        <pc:picChg chg="del">
          <ac:chgData name="Kristie Arciszewski" userId="38b2a1fc6872bd68" providerId="LiveId" clId="{DEE1FB3D-72CA-4B5E-8E0B-928CE75ABE06}" dt="2022-04-29T22:10:23.570" v="945" actId="478"/>
          <ac:picMkLst>
            <pc:docMk/>
            <pc:sldMk cId="2032607428" sldId="2571"/>
            <ac:picMk id="43" creationId="{00000000-0000-0000-0000-000000000000}"/>
          </ac:picMkLst>
        </pc:picChg>
      </pc:sldChg>
      <pc:sldChg chg="del">
        <pc:chgData name="Kristie Arciszewski" userId="38b2a1fc6872bd68" providerId="LiveId" clId="{DEE1FB3D-72CA-4B5E-8E0B-928CE75ABE06}" dt="2022-04-30T16:51:01.778" v="6302" actId="2696"/>
        <pc:sldMkLst>
          <pc:docMk/>
          <pc:sldMk cId="4148056425" sldId="2575"/>
        </pc:sldMkLst>
      </pc:sldChg>
      <pc:sldChg chg="del">
        <pc:chgData name="Kristie Arciszewski" userId="38b2a1fc6872bd68" providerId="LiveId" clId="{DEE1FB3D-72CA-4B5E-8E0B-928CE75ABE06}" dt="2022-04-30T16:51:01.778" v="6302" actId="2696"/>
        <pc:sldMkLst>
          <pc:docMk/>
          <pc:sldMk cId="1250005957" sldId="2581"/>
        </pc:sldMkLst>
      </pc:sldChg>
      <pc:sldChg chg="addSp modSp mod ord">
        <pc:chgData name="Kristie Arciszewski" userId="38b2a1fc6872bd68" providerId="LiveId" clId="{DEE1FB3D-72CA-4B5E-8E0B-928CE75ABE06}" dt="2022-05-01T04:36:56.600" v="6669" actId="1076"/>
        <pc:sldMkLst>
          <pc:docMk/>
          <pc:sldMk cId="1415924349" sldId="2584"/>
        </pc:sldMkLst>
        <pc:spChg chg="add mod">
          <ac:chgData name="Kristie Arciszewski" userId="38b2a1fc6872bd68" providerId="LiveId" clId="{DEE1FB3D-72CA-4B5E-8E0B-928CE75ABE06}" dt="2022-05-01T04:36:38.109" v="6666" actId="1076"/>
          <ac:spMkLst>
            <pc:docMk/>
            <pc:sldMk cId="1415924349" sldId="2584"/>
            <ac:spMk id="2" creationId="{82E640BD-B041-4522-B8E5-5C40D0697BF7}"/>
          </ac:spMkLst>
        </pc:spChg>
        <pc:spChg chg="mod">
          <ac:chgData name="Kristie Arciszewski" userId="38b2a1fc6872bd68" providerId="LiveId" clId="{DEE1FB3D-72CA-4B5E-8E0B-928CE75ABE06}" dt="2022-04-30T16:50:25.165" v="6299" actId="20577"/>
          <ac:spMkLst>
            <pc:docMk/>
            <pc:sldMk cId="1415924349" sldId="2584"/>
            <ac:spMk id="3" creationId="{00000000-0000-0000-0000-000000000000}"/>
          </ac:spMkLst>
        </pc:spChg>
        <pc:spChg chg="add mod">
          <ac:chgData name="Kristie Arciszewski" userId="38b2a1fc6872bd68" providerId="LiveId" clId="{DEE1FB3D-72CA-4B5E-8E0B-928CE75ABE06}" dt="2022-05-01T04:36:56.600" v="6669" actId="1076"/>
          <ac:spMkLst>
            <pc:docMk/>
            <pc:sldMk cId="1415924349" sldId="2584"/>
            <ac:spMk id="4" creationId="{E4C2A29E-CCB6-4927-953D-914B616DF385}"/>
          </ac:spMkLst>
        </pc:spChg>
      </pc:sldChg>
      <pc:sldChg chg="modSp mod">
        <pc:chgData name="Kristie Arciszewski" userId="38b2a1fc6872bd68" providerId="LiveId" clId="{DEE1FB3D-72CA-4B5E-8E0B-928CE75ABE06}" dt="2022-04-29T19:08:15.410" v="351" actId="20577"/>
        <pc:sldMkLst>
          <pc:docMk/>
          <pc:sldMk cId="79592761" sldId="2596"/>
        </pc:sldMkLst>
        <pc:spChg chg="mod">
          <ac:chgData name="Kristie Arciszewski" userId="38b2a1fc6872bd68" providerId="LiveId" clId="{DEE1FB3D-72CA-4B5E-8E0B-928CE75ABE06}" dt="2022-04-29T19:08:15.410" v="351" actId="20577"/>
          <ac:spMkLst>
            <pc:docMk/>
            <pc:sldMk cId="79592761" sldId="2596"/>
            <ac:spMk id="6" creationId="{5660B2DF-49A6-4360-87C6-365D999C7680}"/>
          </ac:spMkLst>
        </pc:spChg>
      </pc:sldChg>
      <pc:sldChg chg="addSp delSp modSp add mod ord">
        <pc:chgData name="Kristie Arciszewski" userId="38b2a1fc6872bd68" providerId="LiveId" clId="{DEE1FB3D-72CA-4B5E-8E0B-928CE75ABE06}" dt="2022-04-29T21:45:26.815" v="835" actId="27349"/>
        <pc:sldMkLst>
          <pc:docMk/>
          <pc:sldMk cId="744710813" sldId="2597"/>
        </pc:sldMkLst>
        <pc:spChg chg="add del mod">
          <ac:chgData name="Kristie Arciszewski" userId="38b2a1fc6872bd68" providerId="LiveId" clId="{DEE1FB3D-72CA-4B5E-8E0B-928CE75ABE06}" dt="2022-04-29T21:08:15.984" v="439" actId="478"/>
          <ac:spMkLst>
            <pc:docMk/>
            <pc:sldMk cId="744710813" sldId="2597"/>
            <ac:spMk id="3" creationId="{E409CFEC-D2EA-42E6-898D-B45A7073A41C}"/>
          </ac:spMkLst>
        </pc:spChg>
        <pc:spChg chg="mod">
          <ac:chgData name="Kristie Arciszewski" userId="38b2a1fc6872bd68" providerId="LiveId" clId="{DEE1FB3D-72CA-4B5E-8E0B-928CE75ABE06}" dt="2022-04-29T21:07:33.992" v="415" actId="20577"/>
          <ac:spMkLst>
            <pc:docMk/>
            <pc:sldMk cId="744710813" sldId="2597"/>
            <ac:spMk id="5" creationId="{96DBE169-BA91-4B17-9AF2-4BAD528BEE06}"/>
          </ac:spMkLst>
        </pc:spChg>
        <pc:spChg chg="add del mod">
          <ac:chgData name="Kristie Arciszewski" userId="38b2a1fc6872bd68" providerId="LiveId" clId="{DEE1FB3D-72CA-4B5E-8E0B-928CE75ABE06}" dt="2022-04-29T21:08:33.288" v="443" actId="478"/>
          <ac:spMkLst>
            <pc:docMk/>
            <pc:sldMk cId="744710813" sldId="2597"/>
            <ac:spMk id="6" creationId="{484FFFF6-0415-47BD-802E-140CF3F408FE}"/>
          </ac:spMkLst>
        </pc:spChg>
        <pc:spChg chg="del">
          <ac:chgData name="Kristie Arciszewski" userId="38b2a1fc6872bd68" providerId="LiveId" clId="{DEE1FB3D-72CA-4B5E-8E0B-928CE75ABE06}" dt="2022-04-29T21:08:12.592" v="438" actId="478"/>
          <ac:spMkLst>
            <pc:docMk/>
            <pc:sldMk cId="744710813" sldId="2597"/>
            <ac:spMk id="7" creationId="{87FCC6D1-213C-4A86-A2D0-742E15438C09}"/>
          </ac:spMkLst>
        </pc:spChg>
        <pc:spChg chg="del mod">
          <ac:chgData name="Kristie Arciszewski" userId="38b2a1fc6872bd68" providerId="LiveId" clId="{DEE1FB3D-72CA-4B5E-8E0B-928CE75ABE06}" dt="2022-04-29T21:21:45.756" v="573" actId="478"/>
          <ac:spMkLst>
            <pc:docMk/>
            <pc:sldMk cId="744710813" sldId="2597"/>
            <ac:spMk id="8" creationId="{D9C2EAA8-D3C6-403B-B439-F95C60D0B3B9}"/>
          </ac:spMkLst>
        </pc:spChg>
        <pc:spChg chg="add del mod">
          <ac:chgData name="Kristie Arciszewski" userId="38b2a1fc6872bd68" providerId="LiveId" clId="{DEE1FB3D-72CA-4B5E-8E0B-928CE75ABE06}" dt="2022-04-29T21:08:23.179" v="440" actId="478"/>
          <ac:spMkLst>
            <pc:docMk/>
            <pc:sldMk cId="744710813" sldId="2597"/>
            <ac:spMk id="10" creationId="{33F81A68-BC7D-41B8-BD8C-3159C3D19BE8}"/>
          </ac:spMkLst>
        </pc:spChg>
        <pc:spChg chg="add del mod">
          <ac:chgData name="Kristie Arciszewski" userId="38b2a1fc6872bd68" providerId="LiveId" clId="{DEE1FB3D-72CA-4B5E-8E0B-928CE75ABE06}" dt="2022-04-29T21:08:36.461" v="444" actId="478"/>
          <ac:spMkLst>
            <pc:docMk/>
            <pc:sldMk cId="744710813" sldId="2597"/>
            <ac:spMk id="12" creationId="{33C56406-26C2-4D08-97A3-372FDEF78A69}"/>
          </ac:spMkLst>
        </pc:spChg>
        <pc:spChg chg="add del mod">
          <ac:chgData name="Kristie Arciszewski" userId="38b2a1fc6872bd68" providerId="LiveId" clId="{DEE1FB3D-72CA-4B5E-8E0B-928CE75ABE06}" dt="2022-04-29T21:08:26.595" v="441" actId="478"/>
          <ac:spMkLst>
            <pc:docMk/>
            <pc:sldMk cId="744710813" sldId="2597"/>
            <ac:spMk id="14" creationId="{C70D29C4-B49B-4EC8-A295-3ED73966E5D3}"/>
          </ac:spMkLst>
        </pc:spChg>
        <pc:spChg chg="add del mod">
          <ac:chgData name="Kristie Arciszewski" userId="38b2a1fc6872bd68" providerId="LiveId" clId="{DEE1FB3D-72CA-4B5E-8E0B-928CE75ABE06}" dt="2022-04-29T21:08:40.173" v="445" actId="478"/>
          <ac:spMkLst>
            <pc:docMk/>
            <pc:sldMk cId="744710813" sldId="2597"/>
            <ac:spMk id="16" creationId="{733E0A91-DC38-49D4-9D69-5DC695789D91}"/>
          </ac:spMkLst>
        </pc:spChg>
        <pc:spChg chg="add del mod">
          <ac:chgData name="Kristie Arciszewski" userId="38b2a1fc6872bd68" providerId="LiveId" clId="{DEE1FB3D-72CA-4B5E-8E0B-928CE75ABE06}" dt="2022-04-29T21:08:42.820" v="446" actId="478"/>
          <ac:spMkLst>
            <pc:docMk/>
            <pc:sldMk cId="744710813" sldId="2597"/>
            <ac:spMk id="18" creationId="{2BB786A4-4D8F-4A83-8449-B333E3674E72}"/>
          </ac:spMkLst>
        </pc:spChg>
        <pc:spChg chg="del">
          <ac:chgData name="Kristie Arciszewski" userId="38b2a1fc6872bd68" providerId="LiveId" clId="{DEE1FB3D-72CA-4B5E-8E0B-928CE75ABE06}" dt="2022-04-29T21:08:12.592" v="438" actId="478"/>
          <ac:spMkLst>
            <pc:docMk/>
            <pc:sldMk cId="744710813" sldId="2597"/>
            <ac:spMk id="20" creationId="{82414D74-66D2-4C65-A48E-39F723FB2B2F}"/>
          </ac:spMkLst>
        </pc:spChg>
        <pc:spChg chg="del">
          <ac:chgData name="Kristie Arciszewski" userId="38b2a1fc6872bd68" providerId="LiveId" clId="{DEE1FB3D-72CA-4B5E-8E0B-928CE75ABE06}" dt="2022-04-29T21:08:12.592" v="438" actId="478"/>
          <ac:spMkLst>
            <pc:docMk/>
            <pc:sldMk cId="744710813" sldId="2597"/>
            <ac:spMk id="21" creationId="{E4D7EF6E-37B1-4694-B769-3DDEC29D8381}"/>
          </ac:spMkLst>
        </pc:spChg>
        <pc:spChg chg="del">
          <ac:chgData name="Kristie Arciszewski" userId="38b2a1fc6872bd68" providerId="LiveId" clId="{DEE1FB3D-72CA-4B5E-8E0B-928CE75ABE06}" dt="2022-04-29T21:08:12.592" v="438" actId="478"/>
          <ac:spMkLst>
            <pc:docMk/>
            <pc:sldMk cId="744710813" sldId="2597"/>
            <ac:spMk id="22" creationId="{ABF89FBA-20AC-4FD7-833B-ADA0EEFFCADC}"/>
          </ac:spMkLst>
        </pc:spChg>
        <pc:spChg chg="add del mod">
          <ac:chgData name="Kristie Arciszewski" userId="38b2a1fc6872bd68" providerId="LiveId" clId="{DEE1FB3D-72CA-4B5E-8E0B-928CE75ABE06}" dt="2022-04-29T21:08:29.704" v="442" actId="478"/>
          <ac:spMkLst>
            <pc:docMk/>
            <pc:sldMk cId="744710813" sldId="2597"/>
            <ac:spMk id="23" creationId="{DF3A9D21-88F6-4124-8C05-3F1A60795259}"/>
          </ac:spMkLst>
        </pc:spChg>
        <pc:spChg chg="add mod">
          <ac:chgData name="Kristie Arciszewski" userId="38b2a1fc6872bd68" providerId="LiveId" clId="{DEE1FB3D-72CA-4B5E-8E0B-928CE75ABE06}" dt="2022-04-29T21:40:15.615" v="804" actId="1038"/>
          <ac:spMkLst>
            <pc:docMk/>
            <pc:sldMk cId="744710813" sldId="2597"/>
            <ac:spMk id="24" creationId="{3335CD44-7966-445C-B6E6-8693E19E40D4}"/>
          </ac:spMkLst>
        </pc:spChg>
        <pc:spChg chg="add mod">
          <ac:chgData name="Kristie Arciszewski" userId="38b2a1fc6872bd68" providerId="LiveId" clId="{DEE1FB3D-72CA-4B5E-8E0B-928CE75ABE06}" dt="2022-04-29T21:40:04.814" v="802" actId="1036"/>
          <ac:spMkLst>
            <pc:docMk/>
            <pc:sldMk cId="744710813" sldId="2597"/>
            <ac:spMk id="25" creationId="{591B63D1-6A24-4218-82B2-19402C5AF304}"/>
          </ac:spMkLst>
        </pc:spChg>
        <pc:spChg chg="add del">
          <ac:chgData name="Kristie Arciszewski" userId="38b2a1fc6872bd68" providerId="LiveId" clId="{DEE1FB3D-72CA-4B5E-8E0B-928CE75ABE06}" dt="2022-04-29T21:10:52.758" v="459" actId="11529"/>
          <ac:spMkLst>
            <pc:docMk/>
            <pc:sldMk cId="744710813" sldId="2597"/>
            <ac:spMk id="26" creationId="{1F601EED-9B0E-4D5E-AAB9-5D2250742844}"/>
          </ac:spMkLst>
        </pc:spChg>
        <pc:spChg chg="add mod">
          <ac:chgData name="Kristie Arciszewski" userId="38b2a1fc6872bd68" providerId="LiveId" clId="{DEE1FB3D-72CA-4B5E-8E0B-928CE75ABE06}" dt="2022-04-29T21:40:04.814" v="802" actId="1036"/>
          <ac:spMkLst>
            <pc:docMk/>
            <pc:sldMk cId="744710813" sldId="2597"/>
            <ac:spMk id="27" creationId="{9395705D-85DA-4EAC-8438-4BAC3DFA8EBA}"/>
          </ac:spMkLst>
        </pc:spChg>
        <pc:spChg chg="add mod">
          <ac:chgData name="Kristie Arciszewski" userId="38b2a1fc6872bd68" providerId="LiveId" clId="{DEE1FB3D-72CA-4B5E-8E0B-928CE75ABE06}" dt="2022-04-29T21:40:28.313" v="827" actId="1036"/>
          <ac:spMkLst>
            <pc:docMk/>
            <pc:sldMk cId="744710813" sldId="2597"/>
            <ac:spMk id="28" creationId="{22B45DAE-96CB-4011-9EF2-3604593E1DE0}"/>
          </ac:spMkLst>
        </pc:spChg>
        <pc:spChg chg="add del mod">
          <ac:chgData name="Kristie Arciszewski" userId="38b2a1fc6872bd68" providerId="LiveId" clId="{DEE1FB3D-72CA-4B5E-8E0B-928CE75ABE06}" dt="2022-04-29T21:21:48" v="574" actId="478"/>
          <ac:spMkLst>
            <pc:docMk/>
            <pc:sldMk cId="744710813" sldId="2597"/>
            <ac:spMk id="30" creationId="{3ABD8602-4F57-4AAD-9708-3E5D67F376B1}"/>
          </ac:spMkLst>
        </pc:spChg>
        <pc:spChg chg="add mod">
          <ac:chgData name="Kristie Arciszewski" userId="38b2a1fc6872bd68" providerId="LiveId" clId="{DEE1FB3D-72CA-4B5E-8E0B-928CE75ABE06}" dt="2022-04-29T21:29:01.521" v="663" actId="1076"/>
          <ac:spMkLst>
            <pc:docMk/>
            <pc:sldMk cId="744710813" sldId="2597"/>
            <ac:spMk id="31" creationId="{323D153F-77EE-4260-BAD9-A055F46C7585}"/>
          </ac:spMkLst>
        </pc:spChg>
        <pc:spChg chg="add mod">
          <ac:chgData name="Kristie Arciszewski" userId="38b2a1fc6872bd68" providerId="LiveId" clId="{DEE1FB3D-72CA-4B5E-8E0B-928CE75ABE06}" dt="2022-04-29T21:40:04.814" v="802" actId="1036"/>
          <ac:spMkLst>
            <pc:docMk/>
            <pc:sldMk cId="744710813" sldId="2597"/>
            <ac:spMk id="34" creationId="{76A495F9-5A26-4F89-BB60-0ED8D4781361}"/>
          </ac:spMkLst>
        </pc:spChg>
        <pc:spChg chg="add mod">
          <ac:chgData name="Kristie Arciszewski" userId="38b2a1fc6872bd68" providerId="LiveId" clId="{DEE1FB3D-72CA-4B5E-8E0B-928CE75ABE06}" dt="2022-04-29T21:40:04.814" v="802" actId="1036"/>
          <ac:spMkLst>
            <pc:docMk/>
            <pc:sldMk cId="744710813" sldId="2597"/>
            <ac:spMk id="35" creationId="{97478CA9-5723-4A5B-9348-B5A5B298D2AE}"/>
          </ac:spMkLst>
        </pc:spChg>
        <pc:spChg chg="mod">
          <ac:chgData name="Kristie Arciszewski" userId="38b2a1fc6872bd68" providerId="LiveId" clId="{DEE1FB3D-72CA-4B5E-8E0B-928CE75ABE06}" dt="2022-04-29T21:07:42.311" v="437" actId="20577"/>
          <ac:spMkLst>
            <pc:docMk/>
            <pc:sldMk cId="744710813" sldId="2597"/>
            <ac:spMk id="66" creationId="{1AEF3ED8-A75C-4318-877C-139C98C0007D}"/>
          </ac:spMkLst>
        </pc:spChg>
        <pc:graphicFrameChg chg="add del mod modGraphic">
          <ac:chgData name="Kristie Arciszewski" userId="38b2a1fc6872bd68" providerId="LiveId" clId="{DEE1FB3D-72CA-4B5E-8E0B-928CE75ABE06}" dt="2022-04-29T21:38:01.191" v="777" actId="478"/>
          <ac:graphicFrameMkLst>
            <pc:docMk/>
            <pc:sldMk cId="744710813" sldId="2597"/>
            <ac:graphicFrameMk id="32" creationId="{2F9991E4-E213-46A9-805E-5A27C9F16AA7}"/>
          </ac:graphicFrameMkLst>
        </pc:graphicFrameChg>
        <pc:picChg chg="add del mod">
          <ac:chgData name="Kristie Arciszewski" userId="38b2a1fc6872bd68" providerId="LiveId" clId="{DEE1FB3D-72CA-4B5E-8E0B-928CE75ABE06}" dt="2022-04-29T21:33:59.197" v="740" actId="478"/>
          <ac:picMkLst>
            <pc:docMk/>
            <pc:sldMk cId="744710813" sldId="2597"/>
            <ac:picMk id="36" creationId="{2D04D3AD-1568-4D4F-91CF-7A841F0A23E8}"/>
          </ac:picMkLst>
        </pc:picChg>
        <pc:picChg chg="add mod">
          <ac:chgData name="Kristie Arciszewski" userId="38b2a1fc6872bd68" providerId="LiveId" clId="{DEE1FB3D-72CA-4B5E-8E0B-928CE75ABE06}" dt="2022-04-29T21:45:26.815" v="835" actId="27349"/>
          <ac:picMkLst>
            <pc:docMk/>
            <pc:sldMk cId="744710813" sldId="2597"/>
            <ac:picMk id="38" creationId="{D3695948-E233-4B36-8CFE-EF86DF874EE3}"/>
          </ac:picMkLst>
        </pc:picChg>
        <pc:picChg chg="del">
          <ac:chgData name="Kristie Arciszewski" userId="38b2a1fc6872bd68" providerId="LiveId" clId="{DEE1FB3D-72CA-4B5E-8E0B-928CE75ABE06}" dt="2022-04-29T21:08:12.592" v="438" actId="478"/>
          <ac:picMkLst>
            <pc:docMk/>
            <pc:sldMk cId="744710813" sldId="2597"/>
            <ac:picMk id="40" creationId="{00000000-0000-0000-0000-000000000000}"/>
          </ac:picMkLst>
        </pc:picChg>
        <pc:picChg chg="del">
          <ac:chgData name="Kristie Arciszewski" userId="38b2a1fc6872bd68" providerId="LiveId" clId="{DEE1FB3D-72CA-4B5E-8E0B-928CE75ABE06}" dt="2022-04-29T21:08:12.592" v="438" actId="478"/>
          <ac:picMkLst>
            <pc:docMk/>
            <pc:sldMk cId="744710813" sldId="2597"/>
            <ac:picMk id="41" creationId="{00000000-0000-0000-0000-000000000000}"/>
          </ac:picMkLst>
        </pc:picChg>
        <pc:picChg chg="del">
          <ac:chgData name="Kristie Arciszewski" userId="38b2a1fc6872bd68" providerId="LiveId" clId="{DEE1FB3D-72CA-4B5E-8E0B-928CE75ABE06}" dt="2022-04-29T21:08:12.592" v="438" actId="478"/>
          <ac:picMkLst>
            <pc:docMk/>
            <pc:sldMk cId="744710813" sldId="2597"/>
            <ac:picMk id="42" creationId="{00000000-0000-0000-0000-000000000000}"/>
          </ac:picMkLst>
        </pc:picChg>
        <pc:picChg chg="del">
          <ac:chgData name="Kristie Arciszewski" userId="38b2a1fc6872bd68" providerId="LiveId" clId="{DEE1FB3D-72CA-4B5E-8E0B-928CE75ABE06}" dt="2022-04-29T21:08:12.592" v="438" actId="478"/>
          <ac:picMkLst>
            <pc:docMk/>
            <pc:sldMk cId="744710813" sldId="2597"/>
            <ac:picMk id="43" creationId="{00000000-0000-0000-0000-000000000000}"/>
          </ac:picMkLst>
        </pc:picChg>
      </pc:sldChg>
      <pc:sldChg chg="addSp delSp modSp new mod ord modClrScheme chgLayout">
        <pc:chgData name="Kristie Arciszewski" userId="38b2a1fc6872bd68" providerId="LiveId" clId="{DEE1FB3D-72CA-4B5E-8E0B-928CE75ABE06}" dt="2022-04-29T22:01:07.006" v="904" actId="1076"/>
        <pc:sldMkLst>
          <pc:docMk/>
          <pc:sldMk cId="1247356792" sldId="2598"/>
        </pc:sldMkLst>
        <pc:spChg chg="del">
          <ac:chgData name="Kristie Arciszewski" userId="38b2a1fc6872bd68" providerId="LiveId" clId="{DEE1FB3D-72CA-4B5E-8E0B-928CE75ABE06}" dt="2022-04-29T21:54:12.167" v="869" actId="931"/>
          <ac:spMkLst>
            <pc:docMk/>
            <pc:sldMk cId="1247356792" sldId="2598"/>
            <ac:spMk id="2" creationId="{ACEEA5DA-1BAD-4E85-8518-DAD913157C98}"/>
          </ac:spMkLst>
        </pc:spChg>
        <pc:spChg chg="mod ord">
          <ac:chgData name="Kristie Arciszewski" userId="38b2a1fc6872bd68" providerId="LiveId" clId="{DEE1FB3D-72CA-4B5E-8E0B-928CE75ABE06}" dt="2022-04-29T21:56:40.516" v="886" actId="700"/>
          <ac:spMkLst>
            <pc:docMk/>
            <pc:sldMk cId="1247356792" sldId="2598"/>
            <ac:spMk id="3" creationId="{6A357220-212D-42B0-9DC3-2475634AEA46}"/>
          </ac:spMkLst>
        </pc:spChg>
        <pc:spChg chg="del">
          <ac:chgData name="Kristie Arciszewski" userId="38b2a1fc6872bd68" providerId="LiveId" clId="{DEE1FB3D-72CA-4B5E-8E0B-928CE75ABE06}" dt="2022-04-29T21:51:25.373" v="868" actId="478"/>
          <ac:spMkLst>
            <pc:docMk/>
            <pc:sldMk cId="1247356792" sldId="2598"/>
            <ac:spMk id="4" creationId="{DF44F4A2-9921-49C0-8BD6-C90A6B50264C}"/>
          </ac:spMkLst>
        </pc:spChg>
        <pc:spChg chg="add del mod ord">
          <ac:chgData name="Kristie Arciszewski" userId="38b2a1fc6872bd68" providerId="LiveId" clId="{DEE1FB3D-72CA-4B5E-8E0B-928CE75ABE06}" dt="2022-04-29T21:57:53.714" v="891" actId="478"/>
          <ac:spMkLst>
            <pc:docMk/>
            <pc:sldMk cId="1247356792" sldId="2598"/>
            <ac:spMk id="7" creationId="{8A4D4C97-D68E-491F-9E09-0FE56497E449}"/>
          </ac:spMkLst>
        </pc:spChg>
        <pc:spChg chg="add mod">
          <ac:chgData name="Kristie Arciszewski" userId="38b2a1fc6872bd68" providerId="LiveId" clId="{DEE1FB3D-72CA-4B5E-8E0B-928CE75ABE06}" dt="2022-04-29T22:01:07.006" v="904" actId="1076"/>
          <ac:spMkLst>
            <pc:docMk/>
            <pc:sldMk cId="1247356792" sldId="2598"/>
            <ac:spMk id="8" creationId="{0A6659FE-00BD-4BFA-913E-93E9F46C1375}"/>
          </ac:spMkLst>
        </pc:spChg>
        <pc:picChg chg="add mod ord modCrop">
          <ac:chgData name="Kristie Arciszewski" userId="38b2a1fc6872bd68" providerId="LiveId" clId="{DEE1FB3D-72CA-4B5E-8E0B-928CE75ABE06}" dt="2022-04-29T22:00:49.167" v="902" actId="1076"/>
          <ac:picMkLst>
            <pc:docMk/>
            <pc:sldMk cId="1247356792" sldId="2598"/>
            <ac:picMk id="6" creationId="{DA564989-A60A-4473-91ED-F2B8FD6CDDCF}"/>
          </ac:picMkLst>
        </pc:picChg>
      </pc:sldChg>
      <pc:sldChg chg="addSp delSp modSp add del mod">
        <pc:chgData name="Kristie Arciszewski" userId="38b2a1fc6872bd68" providerId="LiveId" clId="{DEE1FB3D-72CA-4B5E-8E0B-928CE75ABE06}" dt="2022-04-30T16:51:01.778" v="6302" actId="2696"/>
        <pc:sldMkLst>
          <pc:docMk/>
          <pc:sldMk cId="2311763173" sldId="2599"/>
        </pc:sldMkLst>
        <pc:spChg chg="del">
          <ac:chgData name="Kristie Arciszewski" userId="38b2a1fc6872bd68" providerId="LiveId" clId="{DEE1FB3D-72CA-4B5E-8E0B-928CE75ABE06}" dt="2022-04-29T23:53:46.712" v="1303" actId="931"/>
          <ac:spMkLst>
            <pc:docMk/>
            <pc:sldMk cId="2311763173" sldId="2599"/>
            <ac:spMk id="2" creationId="{ACEEA5DA-1BAD-4E85-8518-DAD913157C98}"/>
          </ac:spMkLst>
        </pc:spChg>
        <pc:spChg chg="add mod">
          <ac:chgData name="Kristie Arciszewski" userId="38b2a1fc6872bd68" providerId="LiveId" clId="{DEE1FB3D-72CA-4B5E-8E0B-928CE75ABE06}" dt="2022-04-29T23:55:50.582" v="1312" actId="21"/>
          <ac:spMkLst>
            <pc:docMk/>
            <pc:sldMk cId="2311763173" sldId="2599"/>
            <ac:spMk id="8" creationId="{2C5DE3B9-09C7-4FD2-B2C7-4BA6CB898968}"/>
          </ac:spMkLst>
        </pc:spChg>
        <pc:picChg chg="add del mod modCrop">
          <ac:chgData name="Kristie Arciszewski" userId="38b2a1fc6872bd68" providerId="LiveId" clId="{DEE1FB3D-72CA-4B5E-8E0B-928CE75ABE06}" dt="2022-04-29T23:55:50.582" v="1312" actId="21"/>
          <ac:picMkLst>
            <pc:docMk/>
            <pc:sldMk cId="2311763173" sldId="2599"/>
            <ac:picMk id="6" creationId="{DEE39194-70C8-4A1E-AF24-D83B08A53173}"/>
          </ac:picMkLst>
        </pc:picChg>
      </pc:sldChg>
      <pc:sldChg chg="add del">
        <pc:chgData name="Kristie Arciszewski" userId="38b2a1fc6872bd68" providerId="LiveId" clId="{DEE1FB3D-72CA-4B5E-8E0B-928CE75ABE06}" dt="2022-04-30T16:51:01.778" v="6302" actId="2696"/>
        <pc:sldMkLst>
          <pc:docMk/>
          <pc:sldMk cId="13786610" sldId="2600"/>
        </pc:sldMkLst>
      </pc:sldChg>
      <pc:sldChg chg="addSp delSp modSp new mod modClrScheme addAnim delAnim modAnim chgLayout">
        <pc:chgData name="Kristie Arciszewski" userId="38b2a1fc6872bd68" providerId="LiveId" clId="{DEE1FB3D-72CA-4B5E-8E0B-928CE75ABE06}" dt="2022-04-30T23:05:33.064" v="6547" actId="20577"/>
        <pc:sldMkLst>
          <pc:docMk/>
          <pc:sldMk cId="2872249474" sldId="2601"/>
        </pc:sldMkLst>
        <pc:spChg chg="del mod ord">
          <ac:chgData name="Kristie Arciszewski" userId="38b2a1fc6872bd68" providerId="LiveId" clId="{DEE1FB3D-72CA-4B5E-8E0B-928CE75ABE06}" dt="2022-04-29T22:32:09.825" v="1102" actId="700"/>
          <ac:spMkLst>
            <pc:docMk/>
            <pc:sldMk cId="2872249474" sldId="2601"/>
            <ac:spMk id="2" creationId="{C5CCD517-05C8-4C66-B5B4-88602A7238AA}"/>
          </ac:spMkLst>
        </pc:spChg>
        <pc:spChg chg="add del mod ord">
          <ac:chgData name="Kristie Arciszewski" userId="38b2a1fc6872bd68" providerId="LiveId" clId="{DEE1FB3D-72CA-4B5E-8E0B-928CE75ABE06}" dt="2022-04-29T22:32:34.723" v="1103" actId="700"/>
          <ac:spMkLst>
            <pc:docMk/>
            <pc:sldMk cId="2872249474" sldId="2601"/>
            <ac:spMk id="3" creationId="{2C78D769-1545-4C9F-9A64-7EDE6FD35988}"/>
          </ac:spMkLst>
        </pc:spChg>
        <pc:spChg chg="add del mod ord">
          <ac:chgData name="Kristie Arciszewski" userId="38b2a1fc6872bd68" providerId="LiveId" clId="{DEE1FB3D-72CA-4B5E-8E0B-928CE75ABE06}" dt="2022-04-29T22:32:34.723" v="1103" actId="700"/>
          <ac:spMkLst>
            <pc:docMk/>
            <pc:sldMk cId="2872249474" sldId="2601"/>
            <ac:spMk id="4" creationId="{DC075384-79CE-4429-AC7C-D1DA06118CF9}"/>
          </ac:spMkLst>
        </pc:spChg>
        <pc:spChg chg="add del mod ord">
          <ac:chgData name="Kristie Arciszewski" userId="38b2a1fc6872bd68" providerId="LiveId" clId="{DEE1FB3D-72CA-4B5E-8E0B-928CE75ABE06}" dt="2022-04-29T22:32:34.723" v="1103" actId="700"/>
          <ac:spMkLst>
            <pc:docMk/>
            <pc:sldMk cId="2872249474" sldId="2601"/>
            <ac:spMk id="5" creationId="{701E8E46-018E-4021-B5FC-8930B8E1BBE1}"/>
          </ac:spMkLst>
        </pc:spChg>
        <pc:spChg chg="add mod">
          <ac:chgData name="Kristie Arciszewski" userId="38b2a1fc6872bd68" providerId="LiveId" clId="{DEE1FB3D-72CA-4B5E-8E0B-928CE75ABE06}" dt="2022-04-30T16:56:10.547" v="6321" actId="1076"/>
          <ac:spMkLst>
            <pc:docMk/>
            <pc:sldMk cId="2872249474" sldId="2601"/>
            <ac:spMk id="5" creationId="{8040027B-A290-435E-AA27-309A0F7480AE}"/>
          </ac:spMkLst>
        </pc:spChg>
        <pc:spChg chg="add del mod ord">
          <ac:chgData name="Kristie Arciszewski" userId="38b2a1fc6872bd68" providerId="LiveId" clId="{DEE1FB3D-72CA-4B5E-8E0B-928CE75ABE06}" dt="2022-04-29T22:32:34.723" v="1103" actId="700"/>
          <ac:spMkLst>
            <pc:docMk/>
            <pc:sldMk cId="2872249474" sldId="2601"/>
            <ac:spMk id="6" creationId="{A068D501-9187-4E19-8A31-D0130089A9B7}"/>
          </ac:spMkLst>
        </pc:spChg>
        <pc:spChg chg="add del mod ord">
          <ac:chgData name="Kristie Arciszewski" userId="38b2a1fc6872bd68" providerId="LiveId" clId="{DEE1FB3D-72CA-4B5E-8E0B-928CE75ABE06}" dt="2022-04-29T22:32:34.723" v="1103" actId="700"/>
          <ac:spMkLst>
            <pc:docMk/>
            <pc:sldMk cId="2872249474" sldId="2601"/>
            <ac:spMk id="7" creationId="{DE2698DF-3BE3-4A9B-963D-A70C4970DD90}"/>
          </ac:spMkLst>
        </pc:spChg>
        <pc:spChg chg="add del mod ord">
          <ac:chgData name="Kristie Arciszewski" userId="38b2a1fc6872bd68" providerId="LiveId" clId="{DEE1FB3D-72CA-4B5E-8E0B-928CE75ABE06}" dt="2022-04-29T22:32:34.723" v="1103" actId="700"/>
          <ac:spMkLst>
            <pc:docMk/>
            <pc:sldMk cId="2872249474" sldId="2601"/>
            <ac:spMk id="8" creationId="{4945644D-E9DE-4891-BC35-0A9FDD0711A7}"/>
          </ac:spMkLst>
        </pc:spChg>
        <pc:spChg chg="add del mod ord">
          <ac:chgData name="Kristie Arciszewski" userId="38b2a1fc6872bd68" providerId="LiveId" clId="{DEE1FB3D-72CA-4B5E-8E0B-928CE75ABE06}" dt="2022-04-29T22:32:34.723" v="1103" actId="700"/>
          <ac:spMkLst>
            <pc:docMk/>
            <pc:sldMk cId="2872249474" sldId="2601"/>
            <ac:spMk id="9" creationId="{5FEB04C5-D093-46F9-8805-A8E0A24AA4C0}"/>
          </ac:spMkLst>
        </pc:spChg>
        <pc:spChg chg="add del mod ord">
          <ac:chgData name="Kristie Arciszewski" userId="38b2a1fc6872bd68" providerId="LiveId" clId="{DEE1FB3D-72CA-4B5E-8E0B-928CE75ABE06}" dt="2022-04-29T22:32:47.744" v="1104" actId="700"/>
          <ac:spMkLst>
            <pc:docMk/>
            <pc:sldMk cId="2872249474" sldId="2601"/>
            <ac:spMk id="10" creationId="{726B63BE-8A7E-4ACE-99FB-D81363063121}"/>
          </ac:spMkLst>
        </pc:spChg>
        <pc:spChg chg="add mod ord">
          <ac:chgData name="Kristie Arciszewski" userId="38b2a1fc6872bd68" providerId="LiveId" clId="{DEE1FB3D-72CA-4B5E-8E0B-928CE75ABE06}" dt="2022-04-30T23:05:33.064" v="6547" actId="20577"/>
          <ac:spMkLst>
            <pc:docMk/>
            <pc:sldMk cId="2872249474" sldId="2601"/>
            <ac:spMk id="11" creationId="{4F7E912F-4E22-4395-8336-0FD7D26A6638}"/>
          </ac:spMkLst>
        </pc:spChg>
        <pc:spChg chg="add del mod ord">
          <ac:chgData name="Kristie Arciszewski" userId="38b2a1fc6872bd68" providerId="LiveId" clId="{DEE1FB3D-72CA-4B5E-8E0B-928CE75ABE06}" dt="2022-04-29T23:34:01.628" v="1170" actId="478"/>
          <ac:spMkLst>
            <pc:docMk/>
            <pc:sldMk cId="2872249474" sldId="2601"/>
            <ac:spMk id="12" creationId="{E2D9A188-6331-4046-A1EA-71C6C4C5FFB8}"/>
          </ac:spMkLst>
        </pc:spChg>
        <pc:picChg chg="add del mod">
          <ac:chgData name="Kristie Arciszewski" userId="38b2a1fc6872bd68" providerId="LiveId" clId="{DEE1FB3D-72CA-4B5E-8E0B-928CE75ABE06}" dt="2022-04-29T23:25:29.597" v="1126" actId="478"/>
          <ac:picMkLst>
            <pc:docMk/>
            <pc:sldMk cId="2872249474" sldId="2601"/>
            <ac:picMk id="13" creationId="{4AB7E262-A572-4F13-B1C2-4AE7E44A3110}"/>
          </ac:picMkLst>
        </pc:picChg>
        <pc:picChg chg="add del mod">
          <ac:chgData name="Kristie Arciszewski" userId="38b2a1fc6872bd68" providerId="LiveId" clId="{DEE1FB3D-72CA-4B5E-8E0B-928CE75ABE06}" dt="2022-04-29T23:28:19.704" v="1136" actId="478"/>
          <ac:picMkLst>
            <pc:docMk/>
            <pc:sldMk cId="2872249474" sldId="2601"/>
            <ac:picMk id="14" creationId="{DCD1BF69-BA8D-481F-9147-2B0B688E77A2}"/>
          </ac:picMkLst>
        </pc:picChg>
        <pc:picChg chg="add del mod">
          <ac:chgData name="Kristie Arciszewski" userId="38b2a1fc6872bd68" providerId="LiveId" clId="{DEE1FB3D-72CA-4B5E-8E0B-928CE75ABE06}" dt="2022-04-29T23:29:41.629" v="1140" actId="478"/>
          <ac:picMkLst>
            <pc:docMk/>
            <pc:sldMk cId="2872249474" sldId="2601"/>
            <ac:picMk id="15" creationId="{3115E6BD-1B84-4D3E-826B-B06BAAE19090}"/>
          </ac:picMkLst>
        </pc:picChg>
        <pc:picChg chg="add del mod">
          <ac:chgData name="Kristie Arciszewski" userId="38b2a1fc6872bd68" providerId="LiveId" clId="{DEE1FB3D-72CA-4B5E-8E0B-928CE75ABE06}" dt="2022-04-29T23:31:30.720" v="1146"/>
          <ac:picMkLst>
            <pc:docMk/>
            <pc:sldMk cId="2872249474" sldId="2601"/>
            <ac:picMk id="16" creationId="{26E410E6-8898-45CE-B644-55F0484B0E80}"/>
          </ac:picMkLst>
        </pc:picChg>
        <pc:picChg chg="add mod">
          <ac:chgData name="Kristie Arciszewski" userId="38b2a1fc6872bd68" providerId="LiveId" clId="{DEE1FB3D-72CA-4B5E-8E0B-928CE75ABE06}" dt="2022-04-29T23:33:58.411" v="1169"/>
          <ac:picMkLst>
            <pc:docMk/>
            <pc:sldMk cId="2872249474" sldId="2601"/>
            <ac:picMk id="17" creationId="{6D1CF3E3-6BF4-4A01-8044-87EA05390A44}"/>
          </ac:picMkLst>
        </pc:picChg>
        <pc:picChg chg="add mod">
          <ac:chgData name="Kristie Arciszewski" userId="38b2a1fc6872bd68" providerId="LiveId" clId="{DEE1FB3D-72CA-4B5E-8E0B-928CE75ABE06}" dt="2022-04-30T16:55:10.528" v="6307" actId="1076"/>
          <ac:picMkLst>
            <pc:docMk/>
            <pc:sldMk cId="2872249474" sldId="2601"/>
            <ac:picMk id="18" creationId="{CAA49AAE-0EE2-4A8A-BA3E-7C93EDF48E2E}"/>
          </ac:picMkLst>
        </pc:picChg>
      </pc:sldChg>
      <pc:sldChg chg="addSp delSp modSp new mod modClrScheme chgLayout">
        <pc:chgData name="Kristie Arciszewski" userId="38b2a1fc6872bd68" providerId="LiveId" clId="{DEE1FB3D-72CA-4B5E-8E0B-928CE75ABE06}" dt="2022-04-29T23:49:31.847" v="1302" actId="478"/>
        <pc:sldMkLst>
          <pc:docMk/>
          <pc:sldMk cId="3083635642" sldId="2602"/>
        </pc:sldMkLst>
        <pc:spChg chg="del mod ord">
          <ac:chgData name="Kristie Arciszewski" userId="38b2a1fc6872bd68" providerId="LiveId" clId="{DEE1FB3D-72CA-4B5E-8E0B-928CE75ABE06}" dt="2022-04-29T23:43:29.960" v="1185" actId="700"/>
          <ac:spMkLst>
            <pc:docMk/>
            <pc:sldMk cId="3083635642" sldId="2602"/>
            <ac:spMk id="2" creationId="{B2939E5B-4BEA-4DC4-B21C-6C8269AD20CC}"/>
          </ac:spMkLst>
        </pc:spChg>
        <pc:spChg chg="del mod ord">
          <ac:chgData name="Kristie Arciszewski" userId="38b2a1fc6872bd68" providerId="LiveId" clId="{DEE1FB3D-72CA-4B5E-8E0B-928CE75ABE06}" dt="2022-04-29T23:43:29.960" v="1185" actId="700"/>
          <ac:spMkLst>
            <pc:docMk/>
            <pc:sldMk cId="3083635642" sldId="2602"/>
            <ac:spMk id="3" creationId="{855A5A02-46F3-42B7-B58A-D252FDFA7DC7}"/>
          </ac:spMkLst>
        </pc:spChg>
        <pc:spChg chg="add del mod ord">
          <ac:chgData name="Kristie Arciszewski" userId="38b2a1fc6872bd68" providerId="LiveId" clId="{DEE1FB3D-72CA-4B5E-8E0B-928CE75ABE06}" dt="2022-04-29T23:46:47.613" v="1205" actId="700"/>
          <ac:spMkLst>
            <pc:docMk/>
            <pc:sldMk cId="3083635642" sldId="2602"/>
            <ac:spMk id="4" creationId="{2431560B-DE6F-4218-8750-33943AB5FCEF}"/>
          </ac:spMkLst>
        </pc:spChg>
        <pc:spChg chg="add del mod ord">
          <ac:chgData name="Kristie Arciszewski" userId="38b2a1fc6872bd68" providerId="LiveId" clId="{DEE1FB3D-72CA-4B5E-8E0B-928CE75ABE06}" dt="2022-04-29T23:43:44.927" v="1186" actId="931"/>
          <ac:spMkLst>
            <pc:docMk/>
            <pc:sldMk cId="3083635642" sldId="2602"/>
            <ac:spMk id="5" creationId="{2654196F-B669-40B3-8C9B-8DDD23BE0501}"/>
          </ac:spMkLst>
        </pc:spChg>
        <pc:spChg chg="add del mod ord">
          <ac:chgData name="Kristie Arciszewski" userId="38b2a1fc6872bd68" providerId="LiveId" clId="{DEE1FB3D-72CA-4B5E-8E0B-928CE75ABE06}" dt="2022-04-29T23:46:47.613" v="1205" actId="700"/>
          <ac:spMkLst>
            <pc:docMk/>
            <pc:sldMk cId="3083635642" sldId="2602"/>
            <ac:spMk id="6" creationId="{DA9DE43F-3B13-4427-B16F-194C6E2BCCD0}"/>
          </ac:spMkLst>
        </pc:spChg>
        <pc:spChg chg="add del mod ord">
          <ac:chgData name="Kristie Arciszewski" userId="38b2a1fc6872bd68" providerId="LiveId" clId="{DEE1FB3D-72CA-4B5E-8E0B-928CE75ABE06}" dt="2022-04-29T23:43:53.788" v="1189" actId="478"/>
          <ac:spMkLst>
            <pc:docMk/>
            <pc:sldMk cId="3083635642" sldId="2602"/>
            <ac:spMk id="7" creationId="{57E5E5D3-B161-4825-8A81-63F828988808}"/>
          </ac:spMkLst>
        </pc:spChg>
        <pc:spChg chg="add mod ord">
          <ac:chgData name="Kristie Arciszewski" userId="38b2a1fc6872bd68" providerId="LiveId" clId="{DEE1FB3D-72CA-4B5E-8E0B-928CE75ABE06}" dt="2022-04-29T23:48:58.684" v="1264" actId="20577"/>
          <ac:spMkLst>
            <pc:docMk/>
            <pc:sldMk cId="3083635642" sldId="2602"/>
            <ac:spMk id="10" creationId="{C25BE3F6-E78D-427C-B822-D39497717C8F}"/>
          </ac:spMkLst>
        </pc:spChg>
        <pc:spChg chg="add del mod ord">
          <ac:chgData name="Kristie Arciszewski" userId="38b2a1fc6872bd68" providerId="LiveId" clId="{DEE1FB3D-72CA-4B5E-8E0B-928CE75ABE06}" dt="2022-04-29T23:49:31.847" v="1302" actId="478"/>
          <ac:spMkLst>
            <pc:docMk/>
            <pc:sldMk cId="3083635642" sldId="2602"/>
            <ac:spMk id="11" creationId="{4FA4C411-0E1A-4E10-950F-5E6A49E82A7F}"/>
          </ac:spMkLst>
        </pc:spChg>
        <pc:spChg chg="add mod ord">
          <ac:chgData name="Kristie Arciszewski" userId="38b2a1fc6872bd68" providerId="LiveId" clId="{DEE1FB3D-72CA-4B5E-8E0B-928CE75ABE06}" dt="2022-04-29T23:49:27.015" v="1301" actId="20577"/>
          <ac:spMkLst>
            <pc:docMk/>
            <pc:sldMk cId="3083635642" sldId="2602"/>
            <ac:spMk id="12" creationId="{56420B1E-5D79-4668-9B70-7BB45673CB26}"/>
          </ac:spMkLst>
        </pc:spChg>
        <pc:picChg chg="add mod ord modCrop">
          <ac:chgData name="Kristie Arciszewski" userId="38b2a1fc6872bd68" providerId="LiveId" clId="{DEE1FB3D-72CA-4B5E-8E0B-928CE75ABE06}" dt="2022-04-29T23:48:10.741" v="1215" actId="1076"/>
          <ac:picMkLst>
            <pc:docMk/>
            <pc:sldMk cId="3083635642" sldId="2602"/>
            <ac:picMk id="9" creationId="{5E4D2AC1-8695-4738-8E9E-AD87722143AD}"/>
          </ac:picMkLst>
        </pc:picChg>
      </pc:sldChg>
      <pc:sldChg chg="addSp delSp modSp new mod ord modClrScheme chgLayout">
        <pc:chgData name="Kristie Arciszewski" userId="38b2a1fc6872bd68" providerId="LiveId" clId="{DEE1FB3D-72CA-4B5E-8E0B-928CE75ABE06}" dt="2022-04-30T00:30:45.379" v="1603" actId="207"/>
        <pc:sldMkLst>
          <pc:docMk/>
          <pc:sldMk cId="1133974643" sldId="2603"/>
        </pc:sldMkLst>
        <pc:spChg chg="del">
          <ac:chgData name="Kristie Arciszewski" userId="38b2a1fc6872bd68" providerId="LiveId" clId="{DEE1FB3D-72CA-4B5E-8E0B-928CE75ABE06}" dt="2022-04-29T23:55:55.689" v="1313"/>
          <ac:spMkLst>
            <pc:docMk/>
            <pc:sldMk cId="1133974643" sldId="2603"/>
            <ac:spMk id="2" creationId="{18D68009-586D-4E32-AED9-D2C08D0A50A4}"/>
          </ac:spMkLst>
        </pc:spChg>
        <pc:spChg chg="del mod ord">
          <ac:chgData name="Kristie Arciszewski" userId="38b2a1fc6872bd68" providerId="LiveId" clId="{DEE1FB3D-72CA-4B5E-8E0B-928CE75ABE06}" dt="2022-04-29T23:57:32.203" v="1324" actId="700"/>
          <ac:spMkLst>
            <pc:docMk/>
            <pc:sldMk cId="1133974643" sldId="2603"/>
            <ac:spMk id="3" creationId="{47CD7FDC-27A6-44C7-9041-760F079EC5BC}"/>
          </ac:spMkLst>
        </pc:spChg>
        <pc:spChg chg="add del mod ord">
          <ac:chgData name="Kristie Arciszewski" userId="38b2a1fc6872bd68" providerId="LiveId" clId="{DEE1FB3D-72CA-4B5E-8E0B-928CE75ABE06}" dt="2022-04-30T00:00:01.907" v="1345" actId="478"/>
          <ac:spMkLst>
            <pc:docMk/>
            <pc:sldMk cId="1133974643" sldId="2603"/>
            <ac:spMk id="5" creationId="{687B9F09-4918-4E9C-9277-DBFFC5A2934D}"/>
          </ac:spMkLst>
        </pc:spChg>
        <pc:spChg chg="add del mod ord">
          <ac:chgData name="Kristie Arciszewski" userId="38b2a1fc6872bd68" providerId="LiveId" clId="{DEE1FB3D-72CA-4B5E-8E0B-928CE75ABE06}" dt="2022-04-29T23:58:18.821" v="1332" actId="478"/>
          <ac:spMkLst>
            <pc:docMk/>
            <pc:sldMk cId="1133974643" sldId="2603"/>
            <ac:spMk id="6" creationId="{5F8D2884-C117-4062-AA4A-21124480C0C5}"/>
          </ac:spMkLst>
        </pc:spChg>
        <pc:spChg chg="add del mod ord">
          <ac:chgData name="Kristie Arciszewski" userId="38b2a1fc6872bd68" providerId="LiveId" clId="{DEE1FB3D-72CA-4B5E-8E0B-928CE75ABE06}" dt="2022-04-29T23:58:20.339" v="1333" actId="478"/>
          <ac:spMkLst>
            <pc:docMk/>
            <pc:sldMk cId="1133974643" sldId="2603"/>
            <ac:spMk id="7" creationId="{1E184673-276E-4EA7-9A16-AAED379A1485}"/>
          </ac:spMkLst>
        </pc:spChg>
        <pc:spChg chg="add del mod ord">
          <ac:chgData name="Kristie Arciszewski" userId="38b2a1fc6872bd68" providerId="LiveId" clId="{DEE1FB3D-72CA-4B5E-8E0B-928CE75ABE06}" dt="2022-04-29T23:59:08.291" v="1343" actId="478"/>
          <ac:spMkLst>
            <pc:docMk/>
            <pc:sldMk cId="1133974643" sldId="2603"/>
            <ac:spMk id="8" creationId="{7B9F66B3-A7AD-4346-A300-7446F65A8D93}"/>
          </ac:spMkLst>
        </pc:spChg>
        <pc:spChg chg="add del mod ord">
          <ac:chgData name="Kristie Arciszewski" userId="38b2a1fc6872bd68" providerId="LiveId" clId="{DEE1FB3D-72CA-4B5E-8E0B-928CE75ABE06}" dt="2022-04-30T00:01:28.149" v="1351" actId="478"/>
          <ac:spMkLst>
            <pc:docMk/>
            <pc:sldMk cId="1133974643" sldId="2603"/>
            <ac:spMk id="11" creationId="{C67BBF79-CD64-4C35-B918-A968E6312393}"/>
          </ac:spMkLst>
        </pc:spChg>
        <pc:spChg chg="add del mod ord">
          <ac:chgData name="Kristie Arciszewski" userId="38b2a1fc6872bd68" providerId="LiveId" clId="{DEE1FB3D-72CA-4B5E-8E0B-928CE75ABE06}" dt="2022-04-30T00:04:37.992" v="1375" actId="700"/>
          <ac:spMkLst>
            <pc:docMk/>
            <pc:sldMk cId="1133974643" sldId="2603"/>
            <ac:spMk id="12" creationId="{13B7FCE2-5A52-472D-925E-F8CB73FBE1DF}"/>
          </ac:spMkLst>
        </pc:spChg>
        <pc:spChg chg="add mod">
          <ac:chgData name="Kristie Arciszewski" userId="38b2a1fc6872bd68" providerId="LiveId" clId="{DEE1FB3D-72CA-4B5E-8E0B-928CE75ABE06}" dt="2022-04-30T00:25:39.264" v="1567" actId="1076"/>
          <ac:spMkLst>
            <pc:docMk/>
            <pc:sldMk cId="1133974643" sldId="2603"/>
            <ac:spMk id="19" creationId="{27EDB7A3-BF50-4C87-B6B8-116666E0F9D8}"/>
          </ac:spMkLst>
        </pc:spChg>
        <pc:spChg chg="add mod">
          <ac:chgData name="Kristie Arciszewski" userId="38b2a1fc6872bd68" providerId="LiveId" clId="{DEE1FB3D-72CA-4B5E-8E0B-928CE75ABE06}" dt="2022-04-30T00:28:08.108" v="1586" actId="20577"/>
          <ac:spMkLst>
            <pc:docMk/>
            <pc:sldMk cId="1133974643" sldId="2603"/>
            <ac:spMk id="20" creationId="{66488157-6332-4E78-8378-E3D8CCD9B858}"/>
          </ac:spMkLst>
        </pc:spChg>
        <pc:spChg chg="add mod">
          <ac:chgData name="Kristie Arciszewski" userId="38b2a1fc6872bd68" providerId="LiveId" clId="{DEE1FB3D-72CA-4B5E-8E0B-928CE75ABE06}" dt="2022-04-30T00:30:45.379" v="1603" actId="207"/>
          <ac:spMkLst>
            <pc:docMk/>
            <pc:sldMk cId="1133974643" sldId="2603"/>
            <ac:spMk id="22" creationId="{73E653D1-97E8-44A9-B573-A9DBAF45AE23}"/>
          </ac:spMkLst>
        </pc:spChg>
        <pc:picChg chg="add mod ord modCrop">
          <ac:chgData name="Kristie Arciszewski" userId="38b2a1fc6872bd68" providerId="LiveId" clId="{DEE1FB3D-72CA-4B5E-8E0B-928CE75ABE06}" dt="2022-04-30T00:06:08.769" v="1387" actId="14100"/>
          <ac:picMkLst>
            <pc:docMk/>
            <pc:sldMk cId="1133974643" sldId="2603"/>
            <ac:picMk id="4" creationId="{65A832B5-5557-4312-B7DF-BABDE3532805}"/>
          </ac:picMkLst>
        </pc:picChg>
        <pc:picChg chg="add del mod">
          <ac:chgData name="Kristie Arciszewski" userId="38b2a1fc6872bd68" providerId="LiveId" clId="{DEE1FB3D-72CA-4B5E-8E0B-928CE75ABE06}" dt="2022-04-30T00:07:39.351" v="1393" actId="478"/>
          <ac:picMkLst>
            <pc:docMk/>
            <pc:sldMk cId="1133974643" sldId="2603"/>
            <ac:picMk id="10" creationId="{DF4BCA35-E078-493A-97EF-189E91E60368}"/>
          </ac:picMkLst>
        </pc:picChg>
        <pc:picChg chg="add del mod">
          <ac:chgData name="Kristie Arciszewski" userId="38b2a1fc6872bd68" providerId="LiveId" clId="{DEE1FB3D-72CA-4B5E-8E0B-928CE75ABE06}" dt="2022-04-30T00:15:31.586" v="1402" actId="478"/>
          <ac:picMkLst>
            <pc:docMk/>
            <pc:sldMk cId="1133974643" sldId="2603"/>
            <ac:picMk id="14" creationId="{F9AEDD91-D2C9-4346-BEA0-13E20C56A229}"/>
          </ac:picMkLst>
        </pc:picChg>
        <pc:picChg chg="add del mod">
          <ac:chgData name="Kristie Arciszewski" userId="38b2a1fc6872bd68" providerId="LiveId" clId="{DEE1FB3D-72CA-4B5E-8E0B-928CE75ABE06}" dt="2022-04-30T00:11:11.609" v="1397" actId="931"/>
          <ac:picMkLst>
            <pc:docMk/>
            <pc:sldMk cId="1133974643" sldId="2603"/>
            <ac:picMk id="16" creationId="{1AF428EA-08FE-4ECA-BD88-DBBD319A6504}"/>
          </ac:picMkLst>
        </pc:picChg>
        <pc:picChg chg="add mod">
          <ac:chgData name="Kristie Arciszewski" userId="38b2a1fc6872bd68" providerId="LiveId" clId="{DEE1FB3D-72CA-4B5E-8E0B-928CE75ABE06}" dt="2022-04-30T00:25:27.557" v="1565" actId="1076"/>
          <ac:picMkLst>
            <pc:docMk/>
            <pc:sldMk cId="1133974643" sldId="2603"/>
            <ac:picMk id="18" creationId="{817CED13-2FC5-4BCD-B5F4-65838CAE1DCD}"/>
          </ac:picMkLst>
        </pc:picChg>
      </pc:sldChg>
      <pc:sldChg chg="addSp delSp modSp add mod ord delAnim modAnim">
        <pc:chgData name="Kristie Arciszewski" userId="38b2a1fc6872bd68" providerId="LiveId" clId="{DEE1FB3D-72CA-4B5E-8E0B-928CE75ABE06}" dt="2022-04-30T23:05:07.097" v="6536" actId="20577"/>
        <pc:sldMkLst>
          <pc:docMk/>
          <pc:sldMk cId="1772413055" sldId="2604"/>
        </pc:sldMkLst>
        <pc:spChg chg="add mod">
          <ac:chgData name="Kristie Arciszewski" userId="38b2a1fc6872bd68" providerId="LiveId" clId="{DEE1FB3D-72CA-4B5E-8E0B-928CE75ABE06}" dt="2022-04-30T01:06:38.537" v="1647" actId="1076"/>
          <ac:spMkLst>
            <pc:docMk/>
            <pc:sldMk cId="1772413055" sldId="2604"/>
            <ac:spMk id="5" creationId="{BB74AD7F-C868-4DD7-9CF7-E26963218D41}"/>
          </ac:spMkLst>
        </pc:spChg>
        <pc:spChg chg="mod">
          <ac:chgData name="Kristie Arciszewski" userId="38b2a1fc6872bd68" providerId="LiveId" clId="{DEE1FB3D-72CA-4B5E-8E0B-928CE75ABE06}" dt="2022-04-30T23:05:07.097" v="6536" actId="20577"/>
          <ac:spMkLst>
            <pc:docMk/>
            <pc:sldMk cId="1772413055" sldId="2604"/>
            <ac:spMk id="11" creationId="{4F7E912F-4E22-4395-8336-0FD7D26A6638}"/>
          </ac:spMkLst>
        </pc:spChg>
        <pc:picChg chg="add del mod">
          <ac:chgData name="Kristie Arciszewski" userId="38b2a1fc6872bd68" providerId="LiveId" clId="{DEE1FB3D-72CA-4B5E-8E0B-928CE75ABE06}" dt="2022-04-30T01:03:51.682" v="1617" actId="21"/>
          <ac:picMkLst>
            <pc:docMk/>
            <pc:sldMk cId="1772413055" sldId="2604"/>
            <ac:picMk id="2" creationId="{1F2D8046-4C1A-44A5-B4CB-ED0306625415}"/>
          </ac:picMkLst>
        </pc:picChg>
        <pc:picChg chg="add del mod">
          <ac:chgData name="Kristie Arciszewski" userId="38b2a1fc6872bd68" providerId="LiveId" clId="{DEE1FB3D-72CA-4B5E-8E0B-928CE75ABE06}" dt="2022-04-30T00:36:40.502" v="1609" actId="478"/>
          <ac:picMkLst>
            <pc:docMk/>
            <pc:sldMk cId="1772413055" sldId="2604"/>
            <ac:picMk id="2" creationId="{503C335A-DC93-4FB4-867E-AE5665A7885E}"/>
          </ac:picMkLst>
        </pc:picChg>
        <pc:picChg chg="add del mod">
          <ac:chgData name="Kristie Arciszewski" userId="38b2a1fc6872bd68" providerId="LiveId" clId="{DEE1FB3D-72CA-4B5E-8E0B-928CE75ABE06}" dt="2022-04-30T00:38:33.417" v="1611" actId="478"/>
          <ac:picMkLst>
            <pc:docMk/>
            <pc:sldMk cId="1772413055" sldId="2604"/>
            <ac:picMk id="3" creationId="{9EA8ECDE-241B-4964-BD10-5A2F8FD2A298}"/>
          </ac:picMkLst>
        </pc:picChg>
        <pc:picChg chg="add mod">
          <ac:chgData name="Kristie Arciszewski" userId="38b2a1fc6872bd68" providerId="LiveId" clId="{DEE1FB3D-72CA-4B5E-8E0B-928CE75ABE06}" dt="2022-04-30T01:05:00.348" v="1622" actId="1440"/>
          <ac:picMkLst>
            <pc:docMk/>
            <pc:sldMk cId="1772413055" sldId="2604"/>
            <ac:picMk id="3" creationId="{E226BDEE-8A09-4FD0-BC68-C5CF935C5C1C}"/>
          </ac:picMkLst>
        </pc:picChg>
        <pc:picChg chg="add del mod">
          <ac:chgData name="Kristie Arciszewski" userId="38b2a1fc6872bd68" providerId="LiveId" clId="{DEE1FB3D-72CA-4B5E-8E0B-928CE75ABE06}" dt="2022-04-30T01:03:10.839" v="1615" actId="478"/>
          <ac:picMkLst>
            <pc:docMk/>
            <pc:sldMk cId="1772413055" sldId="2604"/>
            <ac:picMk id="4" creationId="{3A901C03-7CD8-4DCD-987A-FF9918D49251}"/>
          </ac:picMkLst>
        </pc:picChg>
        <pc:picChg chg="del">
          <ac:chgData name="Kristie Arciszewski" userId="38b2a1fc6872bd68" providerId="LiveId" clId="{DEE1FB3D-72CA-4B5E-8E0B-928CE75ABE06}" dt="2022-04-30T00:36:07.037" v="1607" actId="478"/>
          <ac:picMkLst>
            <pc:docMk/>
            <pc:sldMk cId="1772413055" sldId="2604"/>
            <ac:picMk id="18" creationId="{CAA49AAE-0EE2-4A8A-BA3E-7C93EDF48E2E}"/>
          </ac:picMkLst>
        </pc:picChg>
      </pc:sldChg>
      <pc:sldChg chg="addSp delSp modSp new mod modAnim">
        <pc:chgData name="Kristie Arciszewski" userId="38b2a1fc6872bd68" providerId="LiveId" clId="{DEE1FB3D-72CA-4B5E-8E0B-928CE75ABE06}" dt="2022-04-30T23:05:02.550" v="6534" actId="20577"/>
        <pc:sldMkLst>
          <pc:docMk/>
          <pc:sldMk cId="547365611" sldId="2605"/>
        </pc:sldMkLst>
        <pc:spChg chg="del mod">
          <ac:chgData name="Kristie Arciszewski" userId="38b2a1fc6872bd68" providerId="LiveId" clId="{DEE1FB3D-72CA-4B5E-8E0B-928CE75ABE06}" dt="2022-04-30T01:11:58.150" v="1659" actId="478"/>
          <ac:spMkLst>
            <pc:docMk/>
            <pc:sldMk cId="547365611" sldId="2605"/>
            <ac:spMk id="2" creationId="{85295340-1C65-4545-A3F1-E79D7104718D}"/>
          </ac:spMkLst>
        </pc:spChg>
        <pc:spChg chg="mod">
          <ac:chgData name="Kristie Arciszewski" userId="38b2a1fc6872bd68" providerId="LiveId" clId="{DEE1FB3D-72CA-4B5E-8E0B-928CE75ABE06}" dt="2022-04-30T23:05:02.550" v="6534" actId="20577"/>
          <ac:spMkLst>
            <pc:docMk/>
            <pc:sldMk cId="547365611" sldId="2605"/>
            <ac:spMk id="3" creationId="{577C92B0-E147-4FCC-84C0-8205616D7AA3}"/>
          </ac:spMkLst>
        </pc:spChg>
        <pc:spChg chg="add mod">
          <ac:chgData name="Kristie Arciszewski" userId="38b2a1fc6872bd68" providerId="LiveId" clId="{DEE1FB3D-72CA-4B5E-8E0B-928CE75ABE06}" dt="2022-04-30T01:14:03.498" v="1704" actId="1076"/>
          <ac:spMkLst>
            <pc:docMk/>
            <pc:sldMk cId="547365611" sldId="2605"/>
            <ac:spMk id="7" creationId="{E582D7FE-BDBC-4D0D-A08F-07084FB9E949}"/>
          </ac:spMkLst>
        </pc:spChg>
        <pc:picChg chg="add mod">
          <ac:chgData name="Kristie Arciszewski" userId="38b2a1fc6872bd68" providerId="LiveId" clId="{DEE1FB3D-72CA-4B5E-8E0B-928CE75ABE06}" dt="2022-04-30T01:11:53.747" v="1658"/>
          <ac:picMkLst>
            <pc:docMk/>
            <pc:sldMk cId="547365611" sldId="2605"/>
            <ac:picMk id="4" creationId="{BC1BE201-B738-428B-A568-10AF568BF78C}"/>
          </ac:picMkLst>
        </pc:picChg>
        <pc:picChg chg="add mod">
          <ac:chgData name="Kristie Arciszewski" userId="38b2a1fc6872bd68" providerId="LiveId" clId="{DEE1FB3D-72CA-4B5E-8E0B-928CE75ABE06}" dt="2022-04-30T03:54:37.431" v="2095" actId="1440"/>
          <ac:picMkLst>
            <pc:docMk/>
            <pc:sldMk cId="547365611" sldId="2605"/>
            <ac:picMk id="5" creationId="{18DA3FD4-0ACF-4BEE-B3F9-7C732756369A}"/>
          </ac:picMkLst>
        </pc:picChg>
      </pc:sldChg>
      <pc:sldChg chg="addSp delSp modSp new mod modClrScheme modAnim chgLayout">
        <pc:chgData name="Kristie Arciszewski" userId="38b2a1fc6872bd68" providerId="LiveId" clId="{DEE1FB3D-72CA-4B5E-8E0B-928CE75ABE06}" dt="2022-04-30T05:35:33.471" v="3089" actId="1076"/>
        <pc:sldMkLst>
          <pc:docMk/>
          <pc:sldMk cId="3213655877" sldId="2606"/>
        </pc:sldMkLst>
        <pc:spChg chg="del mod ord">
          <ac:chgData name="Kristie Arciszewski" userId="38b2a1fc6872bd68" providerId="LiveId" clId="{DEE1FB3D-72CA-4B5E-8E0B-928CE75ABE06}" dt="2022-04-30T02:44:07.808" v="1706" actId="700"/>
          <ac:spMkLst>
            <pc:docMk/>
            <pc:sldMk cId="3213655877" sldId="2606"/>
            <ac:spMk id="2" creationId="{B5A70386-4FD9-4CEE-B139-205F943F4EAA}"/>
          </ac:spMkLst>
        </pc:spChg>
        <pc:spChg chg="del mod ord">
          <ac:chgData name="Kristie Arciszewski" userId="38b2a1fc6872bd68" providerId="LiveId" clId="{DEE1FB3D-72CA-4B5E-8E0B-928CE75ABE06}" dt="2022-04-30T02:44:07.808" v="1706" actId="700"/>
          <ac:spMkLst>
            <pc:docMk/>
            <pc:sldMk cId="3213655877" sldId="2606"/>
            <ac:spMk id="3" creationId="{53ECB43A-E8B9-459C-9A60-042939D089DF}"/>
          </ac:spMkLst>
        </pc:spChg>
        <pc:spChg chg="add mod ord">
          <ac:chgData name="Kristie Arciszewski" userId="38b2a1fc6872bd68" providerId="LiveId" clId="{DEE1FB3D-72CA-4B5E-8E0B-928CE75ABE06}" dt="2022-04-30T02:44:51.167" v="1733" actId="20577"/>
          <ac:spMkLst>
            <pc:docMk/>
            <pc:sldMk cId="3213655877" sldId="2606"/>
            <ac:spMk id="4" creationId="{F272D1B5-25E0-45B7-8685-981989868CF4}"/>
          </ac:spMkLst>
        </pc:spChg>
        <pc:spChg chg="add del mod ord">
          <ac:chgData name="Kristie Arciszewski" userId="38b2a1fc6872bd68" providerId="LiveId" clId="{DEE1FB3D-72CA-4B5E-8E0B-928CE75ABE06}" dt="2022-04-30T02:44:17.196" v="1707" actId="478"/>
          <ac:spMkLst>
            <pc:docMk/>
            <pc:sldMk cId="3213655877" sldId="2606"/>
            <ac:spMk id="5" creationId="{F295F8DA-2879-460A-A9A3-7EFA64898593}"/>
          </ac:spMkLst>
        </pc:spChg>
        <pc:spChg chg="add del mod ord">
          <ac:chgData name="Kristie Arciszewski" userId="38b2a1fc6872bd68" providerId="LiveId" clId="{DEE1FB3D-72CA-4B5E-8E0B-928CE75ABE06}" dt="2022-04-30T02:45:07.528" v="1748" actId="478"/>
          <ac:spMkLst>
            <pc:docMk/>
            <pc:sldMk cId="3213655877" sldId="2606"/>
            <ac:spMk id="6" creationId="{1D34669C-60BE-49B3-B6FD-6393BE0F204B}"/>
          </ac:spMkLst>
        </pc:spChg>
        <pc:spChg chg="add mod">
          <ac:chgData name="Kristie Arciszewski" userId="38b2a1fc6872bd68" providerId="LiveId" clId="{DEE1FB3D-72CA-4B5E-8E0B-928CE75ABE06}" dt="2022-04-30T05:35:33.471" v="3089" actId="1076"/>
          <ac:spMkLst>
            <pc:docMk/>
            <pc:sldMk cId="3213655877" sldId="2606"/>
            <ac:spMk id="9" creationId="{ACEAC5BC-BC6B-4A12-815E-F577E82BAED8}"/>
          </ac:spMkLst>
        </pc:spChg>
        <pc:picChg chg="add mod">
          <ac:chgData name="Kristie Arciszewski" userId="38b2a1fc6872bd68" providerId="LiveId" clId="{DEE1FB3D-72CA-4B5E-8E0B-928CE75ABE06}" dt="2022-04-30T02:46:02.157" v="1753" actId="1440"/>
          <ac:picMkLst>
            <pc:docMk/>
            <pc:sldMk cId="3213655877" sldId="2606"/>
            <ac:picMk id="7" creationId="{2E39AC78-DFBF-4C9C-8DF7-923BA7110A2C}"/>
          </ac:picMkLst>
        </pc:picChg>
      </pc:sldChg>
      <pc:sldChg chg="addSp delSp modSp new mod modClrScheme modAnim chgLayout">
        <pc:chgData name="Kristie Arciszewski" userId="38b2a1fc6872bd68" providerId="LiveId" clId="{DEE1FB3D-72CA-4B5E-8E0B-928CE75ABE06}" dt="2022-04-30T16:59:14.960" v="6336" actId="1076"/>
        <pc:sldMkLst>
          <pc:docMk/>
          <pc:sldMk cId="1515589824" sldId="2607"/>
        </pc:sldMkLst>
        <pc:spChg chg="del">
          <ac:chgData name="Kristie Arciszewski" userId="38b2a1fc6872bd68" providerId="LiveId" clId="{DEE1FB3D-72CA-4B5E-8E0B-928CE75ABE06}" dt="2022-04-30T03:08:43.268" v="1788" actId="700"/>
          <ac:spMkLst>
            <pc:docMk/>
            <pc:sldMk cId="1515589824" sldId="2607"/>
            <ac:spMk id="2" creationId="{257276D4-A951-4B2C-8736-0DD7ED7AC177}"/>
          </ac:spMkLst>
        </pc:spChg>
        <pc:spChg chg="del">
          <ac:chgData name="Kristie Arciszewski" userId="38b2a1fc6872bd68" providerId="LiveId" clId="{DEE1FB3D-72CA-4B5E-8E0B-928CE75ABE06}" dt="2022-04-30T03:08:43.268" v="1788" actId="700"/>
          <ac:spMkLst>
            <pc:docMk/>
            <pc:sldMk cId="1515589824" sldId="2607"/>
            <ac:spMk id="3" creationId="{10C865B3-D0D0-49A0-82FB-41DE9379F28B}"/>
          </ac:spMkLst>
        </pc:spChg>
        <pc:spChg chg="del">
          <ac:chgData name="Kristie Arciszewski" userId="38b2a1fc6872bd68" providerId="LiveId" clId="{DEE1FB3D-72CA-4B5E-8E0B-928CE75ABE06}" dt="2022-04-30T03:08:43.268" v="1788" actId="700"/>
          <ac:spMkLst>
            <pc:docMk/>
            <pc:sldMk cId="1515589824" sldId="2607"/>
            <ac:spMk id="4" creationId="{D1E4505A-4BC6-49E9-9350-1D3111C87130}"/>
          </ac:spMkLst>
        </pc:spChg>
        <pc:spChg chg="add del mod">
          <ac:chgData name="Kristie Arciszewski" userId="38b2a1fc6872bd68" providerId="LiveId" clId="{DEE1FB3D-72CA-4B5E-8E0B-928CE75ABE06}" dt="2022-04-30T03:09:09.217" v="1799"/>
          <ac:spMkLst>
            <pc:docMk/>
            <pc:sldMk cId="1515589824" sldId="2607"/>
            <ac:spMk id="5" creationId="{ED0BE3E5-6D8A-44ED-9E56-E69DEE78C4E1}"/>
          </ac:spMkLst>
        </pc:spChg>
        <pc:spChg chg="add mod">
          <ac:chgData name="Kristie Arciszewski" userId="38b2a1fc6872bd68" providerId="LiveId" clId="{DEE1FB3D-72CA-4B5E-8E0B-928CE75ABE06}" dt="2022-04-30T04:16:45.113" v="2178" actId="1076"/>
          <ac:spMkLst>
            <pc:docMk/>
            <pc:sldMk cId="1515589824" sldId="2607"/>
            <ac:spMk id="6" creationId="{BC79E39E-5D03-4776-ABCF-24A6A0E92E8F}"/>
          </ac:spMkLst>
        </pc:spChg>
        <pc:spChg chg="add del mod">
          <ac:chgData name="Kristie Arciszewski" userId="38b2a1fc6872bd68" providerId="LiveId" clId="{DEE1FB3D-72CA-4B5E-8E0B-928CE75ABE06}" dt="2022-04-30T03:55:10.979" v="2098" actId="478"/>
          <ac:spMkLst>
            <pc:docMk/>
            <pc:sldMk cId="1515589824" sldId="2607"/>
            <ac:spMk id="7" creationId="{3EA41811-AE9E-4CCC-83F3-94D0E8E6C963}"/>
          </ac:spMkLst>
        </pc:spChg>
        <pc:spChg chg="add del mod">
          <ac:chgData name="Kristie Arciszewski" userId="38b2a1fc6872bd68" providerId="LiveId" clId="{DEE1FB3D-72CA-4B5E-8E0B-928CE75ABE06}" dt="2022-04-30T04:03:44.203" v="2154" actId="478"/>
          <ac:spMkLst>
            <pc:docMk/>
            <pc:sldMk cId="1515589824" sldId="2607"/>
            <ac:spMk id="13" creationId="{8412DDA6-9BCD-49F0-BE23-A57793976A5E}"/>
          </ac:spMkLst>
        </pc:spChg>
        <pc:spChg chg="add del mod">
          <ac:chgData name="Kristie Arciszewski" userId="38b2a1fc6872bd68" providerId="LiveId" clId="{DEE1FB3D-72CA-4B5E-8E0B-928CE75ABE06}" dt="2022-04-30T04:04:48.960" v="2159" actId="931"/>
          <ac:spMkLst>
            <pc:docMk/>
            <pc:sldMk cId="1515589824" sldId="2607"/>
            <ac:spMk id="16" creationId="{D12C0F22-7347-4E69-9418-413D04CF31AB}"/>
          </ac:spMkLst>
        </pc:spChg>
        <pc:spChg chg="add mod">
          <ac:chgData name="Kristie Arciszewski" userId="38b2a1fc6872bd68" providerId="LiveId" clId="{DEE1FB3D-72CA-4B5E-8E0B-928CE75ABE06}" dt="2022-04-30T16:59:14.960" v="6336" actId="1076"/>
          <ac:spMkLst>
            <pc:docMk/>
            <pc:sldMk cId="1515589824" sldId="2607"/>
            <ac:spMk id="19" creationId="{A7955981-4BD1-4F25-95E4-94A9077263FA}"/>
          </ac:spMkLst>
        </pc:spChg>
        <pc:spChg chg="add mod">
          <ac:chgData name="Kristie Arciszewski" userId="38b2a1fc6872bd68" providerId="LiveId" clId="{DEE1FB3D-72CA-4B5E-8E0B-928CE75ABE06}" dt="2022-04-30T16:58:27.785" v="6335" actId="1076"/>
          <ac:spMkLst>
            <pc:docMk/>
            <pc:sldMk cId="1515589824" sldId="2607"/>
            <ac:spMk id="21" creationId="{222F38F0-5D12-4982-B34B-7DF8C0DBCDD7}"/>
          </ac:spMkLst>
        </pc:spChg>
        <pc:picChg chg="add del mod">
          <ac:chgData name="Kristie Arciszewski" userId="38b2a1fc6872bd68" providerId="LiveId" clId="{DEE1FB3D-72CA-4B5E-8E0B-928CE75ABE06}" dt="2022-04-30T04:01:01.054" v="2146" actId="478"/>
          <ac:picMkLst>
            <pc:docMk/>
            <pc:sldMk cId="1515589824" sldId="2607"/>
            <ac:picMk id="9" creationId="{FA77F24B-6FA3-48B9-93FF-A0EF378D567D}"/>
          </ac:picMkLst>
        </pc:picChg>
        <pc:picChg chg="add mod">
          <ac:chgData name="Kristie Arciszewski" userId="38b2a1fc6872bd68" providerId="LiveId" clId="{DEE1FB3D-72CA-4B5E-8E0B-928CE75ABE06}" dt="2022-04-30T04:12:36.582" v="2160" actId="1076"/>
          <ac:picMkLst>
            <pc:docMk/>
            <pc:sldMk cId="1515589824" sldId="2607"/>
            <ac:picMk id="10" creationId="{14784D11-A75C-4840-A41B-471CB48113C8}"/>
          </ac:picMkLst>
        </pc:picChg>
        <pc:picChg chg="add del mod">
          <ac:chgData name="Kristie Arciszewski" userId="38b2a1fc6872bd68" providerId="LiveId" clId="{DEE1FB3D-72CA-4B5E-8E0B-928CE75ABE06}" dt="2022-04-30T04:03:44.203" v="2154" actId="478"/>
          <ac:picMkLst>
            <pc:docMk/>
            <pc:sldMk cId="1515589824" sldId="2607"/>
            <ac:picMk id="12" creationId="{1B5612D1-C2C6-430C-ABCB-775527D1CB98}"/>
          </ac:picMkLst>
        </pc:picChg>
        <pc:picChg chg="add del mod">
          <ac:chgData name="Kristie Arciszewski" userId="38b2a1fc6872bd68" providerId="LiveId" clId="{DEE1FB3D-72CA-4B5E-8E0B-928CE75ABE06}" dt="2022-04-30T04:04:48.960" v="2159" actId="931"/>
          <ac:picMkLst>
            <pc:docMk/>
            <pc:sldMk cId="1515589824" sldId="2607"/>
            <ac:picMk id="15" creationId="{960E17F7-6858-4652-9181-0EB45CC68729}"/>
          </ac:picMkLst>
        </pc:picChg>
        <pc:picChg chg="add mod">
          <ac:chgData name="Kristie Arciszewski" userId="38b2a1fc6872bd68" providerId="LiveId" clId="{DEE1FB3D-72CA-4B5E-8E0B-928CE75ABE06}" dt="2022-04-30T04:16:30.471" v="2177" actId="14100"/>
          <ac:picMkLst>
            <pc:docMk/>
            <pc:sldMk cId="1515589824" sldId="2607"/>
            <ac:picMk id="18" creationId="{399AC710-5487-46BA-9405-63EECAA121A6}"/>
          </ac:picMkLst>
        </pc:picChg>
      </pc:sldChg>
      <pc:sldChg chg="addSp delSp modSp add mod ord">
        <pc:chgData name="Kristie Arciszewski" userId="38b2a1fc6872bd68" providerId="LiveId" clId="{DEE1FB3D-72CA-4B5E-8E0B-928CE75ABE06}" dt="2022-04-30T03:22:16.374" v="1960" actId="20577"/>
        <pc:sldMkLst>
          <pc:docMk/>
          <pc:sldMk cId="2293412030" sldId="2608"/>
        </pc:sldMkLst>
        <pc:spChg chg="add del mod">
          <ac:chgData name="Kristie Arciszewski" userId="38b2a1fc6872bd68" providerId="LiveId" clId="{DEE1FB3D-72CA-4B5E-8E0B-928CE75ABE06}" dt="2022-04-30T03:13:00.178" v="1845" actId="478"/>
          <ac:spMkLst>
            <pc:docMk/>
            <pc:sldMk cId="2293412030" sldId="2608"/>
            <ac:spMk id="3" creationId="{6A69BFAC-E175-4691-939E-36CF773F74A4}"/>
          </ac:spMkLst>
        </pc:spChg>
        <pc:spChg chg="mod">
          <ac:chgData name="Kristie Arciszewski" userId="38b2a1fc6872bd68" providerId="LiveId" clId="{DEE1FB3D-72CA-4B5E-8E0B-928CE75ABE06}" dt="2022-04-30T03:09:46.428" v="1824" actId="14100"/>
          <ac:spMkLst>
            <pc:docMk/>
            <pc:sldMk cId="2293412030" sldId="2608"/>
            <ac:spMk id="5" creationId="{44A0257C-3D98-4E46-86D3-1B752C8374C9}"/>
          </ac:spMkLst>
        </pc:spChg>
        <pc:spChg chg="add del mod">
          <ac:chgData name="Kristie Arciszewski" userId="38b2a1fc6872bd68" providerId="LiveId" clId="{DEE1FB3D-72CA-4B5E-8E0B-928CE75ABE06}" dt="2022-04-30T03:13:33.678" v="1847" actId="478"/>
          <ac:spMkLst>
            <pc:docMk/>
            <pc:sldMk cId="2293412030" sldId="2608"/>
            <ac:spMk id="6" creationId="{97BC8D55-D161-4F16-B263-A68BC0C65224}"/>
          </ac:spMkLst>
        </pc:spChg>
        <pc:spChg chg="del">
          <ac:chgData name="Kristie Arciszewski" userId="38b2a1fc6872bd68" providerId="LiveId" clId="{DEE1FB3D-72CA-4B5E-8E0B-928CE75ABE06}" dt="2022-04-30T03:12:53.549" v="1844" actId="478"/>
          <ac:spMkLst>
            <pc:docMk/>
            <pc:sldMk cId="2293412030" sldId="2608"/>
            <ac:spMk id="7" creationId="{A07FC37E-9058-4ED1-8333-F003F720C943}"/>
          </ac:spMkLst>
        </pc:spChg>
        <pc:spChg chg="del mod">
          <ac:chgData name="Kristie Arciszewski" userId="38b2a1fc6872bd68" providerId="LiveId" clId="{DEE1FB3D-72CA-4B5E-8E0B-928CE75ABE06}" dt="2022-04-30T03:13:29.872" v="1846" actId="21"/>
          <ac:spMkLst>
            <pc:docMk/>
            <pc:sldMk cId="2293412030" sldId="2608"/>
            <ac:spMk id="8" creationId="{8DB1292A-975D-418D-86AF-8C3CD2A23AC3}"/>
          </ac:spMkLst>
        </pc:spChg>
        <pc:spChg chg="mod">
          <ac:chgData name="Kristie Arciszewski" userId="38b2a1fc6872bd68" providerId="LiveId" clId="{DEE1FB3D-72CA-4B5E-8E0B-928CE75ABE06}" dt="2022-04-30T03:22:16.374" v="1960" actId="20577"/>
          <ac:spMkLst>
            <pc:docMk/>
            <pc:sldMk cId="2293412030" sldId="2608"/>
            <ac:spMk id="9" creationId="{00000000-0000-0000-0000-000000000000}"/>
          </ac:spMkLst>
        </pc:spChg>
        <pc:picChg chg="mod">
          <ac:chgData name="Kristie Arciszewski" userId="38b2a1fc6872bd68" providerId="LiveId" clId="{DEE1FB3D-72CA-4B5E-8E0B-928CE75ABE06}" dt="2022-04-30T03:18:26.101" v="1858" actId="1076"/>
          <ac:picMkLst>
            <pc:docMk/>
            <pc:sldMk cId="2293412030" sldId="2608"/>
            <ac:picMk id="17" creationId="{00000000-0000-0000-0000-000000000000}"/>
          </ac:picMkLst>
        </pc:picChg>
      </pc:sldChg>
      <pc:sldChg chg="addSp delSp modSp add mod ord">
        <pc:chgData name="Kristie Arciszewski" userId="38b2a1fc6872bd68" providerId="LiveId" clId="{DEE1FB3D-72CA-4B5E-8E0B-928CE75ABE06}" dt="2022-04-30T03:50:38.842" v="2060" actId="1076"/>
        <pc:sldMkLst>
          <pc:docMk/>
          <pc:sldMk cId="4036415248" sldId="2609"/>
        </pc:sldMkLst>
        <pc:spChg chg="mod">
          <ac:chgData name="Kristie Arciszewski" userId="38b2a1fc6872bd68" providerId="LiveId" clId="{DEE1FB3D-72CA-4B5E-8E0B-928CE75ABE06}" dt="2022-04-30T03:37:24.744" v="2046" actId="207"/>
          <ac:spMkLst>
            <pc:docMk/>
            <pc:sldMk cId="4036415248" sldId="2609"/>
            <ac:spMk id="8" creationId="{EF0240E2-270B-47F4-97C1-065A42CC2737}"/>
          </ac:spMkLst>
        </pc:spChg>
        <pc:spChg chg="del">
          <ac:chgData name="Kristie Arciszewski" userId="38b2a1fc6872bd68" providerId="LiveId" clId="{DEE1FB3D-72CA-4B5E-8E0B-928CE75ABE06}" dt="2022-04-30T03:35:23.303" v="2027" actId="478"/>
          <ac:spMkLst>
            <pc:docMk/>
            <pc:sldMk cId="4036415248" sldId="2609"/>
            <ac:spMk id="9" creationId="{06A574E0-4F1C-4569-ABD3-9707A8CD1831}"/>
          </ac:spMkLst>
        </pc:spChg>
        <pc:spChg chg="del mod">
          <ac:chgData name="Kristie Arciszewski" userId="38b2a1fc6872bd68" providerId="LiveId" clId="{DEE1FB3D-72CA-4B5E-8E0B-928CE75ABE06}" dt="2022-04-30T03:35:32.098" v="2029" actId="478"/>
          <ac:spMkLst>
            <pc:docMk/>
            <pc:sldMk cId="4036415248" sldId="2609"/>
            <ac:spMk id="11" creationId="{C752924E-B022-4FF4-B161-31F5531EC8DA}"/>
          </ac:spMkLst>
        </pc:spChg>
        <pc:spChg chg="add del mod">
          <ac:chgData name="Kristie Arciszewski" userId="38b2a1fc6872bd68" providerId="LiveId" clId="{DEE1FB3D-72CA-4B5E-8E0B-928CE75ABE06}" dt="2022-04-30T03:28:35.736" v="1993" actId="478"/>
          <ac:spMkLst>
            <pc:docMk/>
            <pc:sldMk cId="4036415248" sldId="2609"/>
            <ac:spMk id="12" creationId="{15EC4D81-D711-4C7E-980F-0A33718451B3}"/>
          </ac:spMkLst>
        </pc:spChg>
        <pc:spChg chg="add del mod">
          <ac:chgData name="Kristie Arciszewski" userId="38b2a1fc6872bd68" providerId="LiveId" clId="{DEE1FB3D-72CA-4B5E-8E0B-928CE75ABE06}" dt="2022-04-30T03:31:52.774" v="2005" actId="478"/>
          <ac:spMkLst>
            <pc:docMk/>
            <pc:sldMk cId="4036415248" sldId="2609"/>
            <ac:spMk id="16" creationId="{B3AB77A6-1EB9-4458-9129-E8E8F269F7D0}"/>
          </ac:spMkLst>
        </pc:spChg>
        <pc:spChg chg="add del mod">
          <ac:chgData name="Kristie Arciszewski" userId="38b2a1fc6872bd68" providerId="LiveId" clId="{DEE1FB3D-72CA-4B5E-8E0B-928CE75ABE06}" dt="2022-04-30T03:35:28.868" v="2028" actId="478"/>
          <ac:spMkLst>
            <pc:docMk/>
            <pc:sldMk cId="4036415248" sldId="2609"/>
            <ac:spMk id="22" creationId="{9DA3F172-0298-469C-B2DC-27B7FC028ABF}"/>
          </ac:spMkLst>
        </pc:spChg>
        <pc:spChg chg="add mod">
          <ac:chgData name="Kristie Arciszewski" userId="38b2a1fc6872bd68" providerId="LiveId" clId="{DEE1FB3D-72CA-4B5E-8E0B-928CE75ABE06}" dt="2022-04-30T03:50:38.842" v="2060" actId="1076"/>
          <ac:spMkLst>
            <pc:docMk/>
            <pc:sldMk cId="4036415248" sldId="2609"/>
            <ac:spMk id="24" creationId="{D7414A16-0947-4E92-B4CE-4026A62AAD89}"/>
          </ac:spMkLst>
        </pc:spChg>
        <pc:picChg chg="add del mod ord">
          <ac:chgData name="Kristie Arciszewski" userId="38b2a1fc6872bd68" providerId="LiveId" clId="{DEE1FB3D-72CA-4B5E-8E0B-928CE75ABE06}" dt="2022-04-30T03:26:57.413" v="1980" actId="931"/>
          <ac:picMkLst>
            <pc:docMk/>
            <pc:sldMk cId="4036415248" sldId="2609"/>
            <ac:picMk id="3" creationId="{C0F7B5E3-22DB-49DD-804E-5B2B954268C5}"/>
          </ac:picMkLst>
        </pc:picChg>
        <pc:picChg chg="add del mod ord">
          <ac:chgData name="Kristie Arciszewski" userId="38b2a1fc6872bd68" providerId="LiveId" clId="{DEE1FB3D-72CA-4B5E-8E0B-928CE75ABE06}" dt="2022-04-30T03:26:57.413" v="1980" actId="931"/>
          <ac:picMkLst>
            <pc:docMk/>
            <pc:sldMk cId="4036415248" sldId="2609"/>
            <ac:picMk id="5" creationId="{8105BAE8-2CA8-43D5-8A7A-06404817C0C1}"/>
          </ac:picMkLst>
        </pc:picChg>
        <pc:picChg chg="add del mod ord modCrop">
          <ac:chgData name="Kristie Arciszewski" userId="38b2a1fc6872bd68" providerId="LiveId" clId="{DEE1FB3D-72CA-4B5E-8E0B-928CE75ABE06}" dt="2022-04-30T03:34:57.741" v="2022" actId="478"/>
          <ac:picMkLst>
            <pc:docMk/>
            <pc:sldMk cId="4036415248" sldId="2609"/>
            <ac:picMk id="7" creationId="{135DC272-2110-4E54-8713-739C26C96703}"/>
          </ac:picMkLst>
        </pc:picChg>
        <pc:picChg chg="add mod modCrop">
          <ac:chgData name="Kristie Arciszewski" userId="38b2a1fc6872bd68" providerId="LiveId" clId="{DEE1FB3D-72CA-4B5E-8E0B-928CE75ABE06}" dt="2022-04-30T03:35:45.162" v="2031" actId="1076"/>
          <ac:picMkLst>
            <pc:docMk/>
            <pc:sldMk cId="4036415248" sldId="2609"/>
            <ac:picMk id="14" creationId="{F6E00AF9-1DD1-422A-93B6-4D101B6DF82B}"/>
          </ac:picMkLst>
        </pc:picChg>
        <pc:picChg chg="del mod">
          <ac:chgData name="Kristie Arciszewski" userId="38b2a1fc6872bd68" providerId="LiveId" clId="{DEE1FB3D-72CA-4B5E-8E0B-928CE75ABE06}" dt="2022-04-30T03:31:51.080" v="2004" actId="478"/>
          <ac:picMkLst>
            <pc:docMk/>
            <pc:sldMk cId="4036415248" sldId="2609"/>
            <ac:picMk id="18" creationId="{00000000-0000-0000-0000-000000000000}"/>
          </ac:picMkLst>
        </pc:picChg>
        <pc:picChg chg="del">
          <ac:chgData name="Kristie Arciszewski" userId="38b2a1fc6872bd68" providerId="LiveId" clId="{DEE1FB3D-72CA-4B5E-8E0B-928CE75ABE06}" dt="2022-04-30T03:28:32.163" v="1992" actId="478"/>
          <ac:picMkLst>
            <pc:docMk/>
            <pc:sldMk cId="4036415248" sldId="2609"/>
            <ac:picMk id="19" creationId="{00000000-0000-0000-0000-000000000000}"/>
          </ac:picMkLst>
        </pc:picChg>
        <pc:picChg chg="add mod modCrop">
          <ac:chgData name="Kristie Arciszewski" userId="38b2a1fc6872bd68" providerId="LiveId" clId="{DEE1FB3D-72CA-4B5E-8E0B-928CE75ABE06}" dt="2022-04-30T03:36:59.148" v="2041" actId="1076"/>
          <ac:picMkLst>
            <pc:docMk/>
            <pc:sldMk cId="4036415248" sldId="2609"/>
            <ac:picMk id="20" creationId="{C8D1E086-701C-44D0-871F-234BA809687D}"/>
          </ac:picMkLst>
        </pc:picChg>
      </pc:sldChg>
      <pc:sldChg chg="addSp delSp modSp new mod modClrScheme chgLayout">
        <pc:chgData name="Kristie Arciszewski" userId="38b2a1fc6872bd68" providerId="LiveId" clId="{DEE1FB3D-72CA-4B5E-8E0B-928CE75ABE06}" dt="2022-04-30T04:50:53.003" v="2541" actId="688"/>
        <pc:sldMkLst>
          <pc:docMk/>
          <pc:sldMk cId="2806334401" sldId="2610"/>
        </pc:sldMkLst>
        <pc:spChg chg="add mod ord">
          <ac:chgData name="Kristie Arciszewski" userId="38b2a1fc6872bd68" providerId="LiveId" clId="{DEE1FB3D-72CA-4B5E-8E0B-928CE75ABE06}" dt="2022-04-30T04:46:15.524" v="2509" actId="20577"/>
          <ac:spMkLst>
            <pc:docMk/>
            <pc:sldMk cId="2806334401" sldId="2610"/>
            <ac:spMk id="2" creationId="{CC57B5AC-384D-48B9-B075-5E4CD351D3F0}"/>
          </ac:spMkLst>
        </pc:spChg>
        <pc:spChg chg="add mod ord">
          <ac:chgData name="Kristie Arciszewski" userId="38b2a1fc6872bd68" providerId="LiveId" clId="{DEE1FB3D-72CA-4B5E-8E0B-928CE75ABE06}" dt="2022-04-30T04:26:32.119" v="2356" actId="1076"/>
          <ac:spMkLst>
            <pc:docMk/>
            <pc:sldMk cId="2806334401" sldId="2610"/>
            <ac:spMk id="3" creationId="{0249E61D-64C5-4FD3-93AC-6233766CD390}"/>
          </ac:spMkLst>
        </pc:spChg>
        <pc:spChg chg="add del mod">
          <ac:chgData name="Kristie Arciszewski" userId="38b2a1fc6872bd68" providerId="LiveId" clId="{DEE1FB3D-72CA-4B5E-8E0B-928CE75ABE06}" dt="2022-04-30T04:19:39.221" v="2209" actId="700"/>
          <ac:spMkLst>
            <pc:docMk/>
            <pc:sldMk cId="2806334401" sldId="2610"/>
            <ac:spMk id="4" creationId="{63786498-C396-4E3E-9AB0-8AA2697913D6}"/>
          </ac:spMkLst>
        </pc:spChg>
        <pc:spChg chg="add del mod">
          <ac:chgData name="Kristie Arciszewski" userId="38b2a1fc6872bd68" providerId="LiveId" clId="{DEE1FB3D-72CA-4B5E-8E0B-928CE75ABE06}" dt="2022-04-30T04:19:39.221" v="2209" actId="700"/>
          <ac:spMkLst>
            <pc:docMk/>
            <pc:sldMk cId="2806334401" sldId="2610"/>
            <ac:spMk id="5" creationId="{AECF1940-CFAA-42D0-84FA-262B50BD32EF}"/>
          </ac:spMkLst>
        </pc:spChg>
        <pc:spChg chg="add del mod">
          <ac:chgData name="Kristie Arciszewski" userId="38b2a1fc6872bd68" providerId="LiveId" clId="{DEE1FB3D-72CA-4B5E-8E0B-928CE75ABE06}" dt="2022-04-30T04:19:39.221" v="2209" actId="700"/>
          <ac:spMkLst>
            <pc:docMk/>
            <pc:sldMk cId="2806334401" sldId="2610"/>
            <ac:spMk id="6" creationId="{74107FA6-FA4D-4C71-8968-4C5FA9477B4A}"/>
          </ac:spMkLst>
        </pc:spChg>
        <pc:spChg chg="add del mod">
          <ac:chgData name="Kristie Arciszewski" userId="38b2a1fc6872bd68" providerId="LiveId" clId="{DEE1FB3D-72CA-4B5E-8E0B-928CE75ABE06}" dt="2022-04-30T04:19:39.221" v="2209" actId="700"/>
          <ac:spMkLst>
            <pc:docMk/>
            <pc:sldMk cId="2806334401" sldId="2610"/>
            <ac:spMk id="7" creationId="{43EEF1A1-3890-4F75-B9E2-FAA43B327321}"/>
          </ac:spMkLst>
        </pc:spChg>
        <pc:spChg chg="add del mod">
          <ac:chgData name="Kristie Arciszewski" userId="38b2a1fc6872bd68" providerId="LiveId" clId="{DEE1FB3D-72CA-4B5E-8E0B-928CE75ABE06}" dt="2022-04-30T04:19:39.221" v="2209" actId="700"/>
          <ac:spMkLst>
            <pc:docMk/>
            <pc:sldMk cId="2806334401" sldId="2610"/>
            <ac:spMk id="8" creationId="{4BCAA8BD-F488-4DFA-9167-9614E7A5BE41}"/>
          </ac:spMkLst>
        </pc:spChg>
        <pc:spChg chg="add del mod">
          <ac:chgData name="Kristie Arciszewski" userId="38b2a1fc6872bd68" providerId="LiveId" clId="{DEE1FB3D-72CA-4B5E-8E0B-928CE75ABE06}" dt="2022-04-30T04:19:39.221" v="2209" actId="700"/>
          <ac:spMkLst>
            <pc:docMk/>
            <pc:sldMk cId="2806334401" sldId="2610"/>
            <ac:spMk id="9" creationId="{B5BFA9A5-C153-4346-A628-F2B0214F53E2}"/>
          </ac:spMkLst>
        </pc:spChg>
        <pc:spChg chg="add del mod">
          <ac:chgData name="Kristie Arciszewski" userId="38b2a1fc6872bd68" providerId="LiveId" clId="{DEE1FB3D-72CA-4B5E-8E0B-928CE75ABE06}" dt="2022-04-30T04:19:39.221" v="2209" actId="700"/>
          <ac:spMkLst>
            <pc:docMk/>
            <pc:sldMk cId="2806334401" sldId="2610"/>
            <ac:spMk id="10" creationId="{BEA53E84-4948-4090-A224-33BE98EA5628}"/>
          </ac:spMkLst>
        </pc:spChg>
        <pc:spChg chg="add del mod">
          <ac:chgData name="Kristie Arciszewski" userId="38b2a1fc6872bd68" providerId="LiveId" clId="{DEE1FB3D-72CA-4B5E-8E0B-928CE75ABE06}" dt="2022-04-30T04:19:39.221" v="2209" actId="700"/>
          <ac:spMkLst>
            <pc:docMk/>
            <pc:sldMk cId="2806334401" sldId="2610"/>
            <ac:spMk id="11" creationId="{8D621DBF-416E-43E0-B6D7-E9BACFE63F5F}"/>
          </ac:spMkLst>
        </pc:spChg>
        <pc:spChg chg="add del mod">
          <ac:chgData name="Kristie Arciszewski" userId="38b2a1fc6872bd68" providerId="LiveId" clId="{DEE1FB3D-72CA-4B5E-8E0B-928CE75ABE06}" dt="2022-04-30T04:19:39.221" v="2209" actId="700"/>
          <ac:spMkLst>
            <pc:docMk/>
            <pc:sldMk cId="2806334401" sldId="2610"/>
            <ac:spMk id="12" creationId="{38265855-D446-427C-B697-485E5F62382C}"/>
          </ac:spMkLst>
        </pc:spChg>
        <pc:spChg chg="add del mod ord">
          <ac:chgData name="Kristie Arciszewski" userId="38b2a1fc6872bd68" providerId="LiveId" clId="{DEE1FB3D-72CA-4B5E-8E0B-928CE75ABE06}" dt="2022-04-30T04:20:09.414" v="2213" actId="700"/>
          <ac:spMkLst>
            <pc:docMk/>
            <pc:sldMk cId="2806334401" sldId="2610"/>
            <ac:spMk id="13" creationId="{D1C1656C-C067-4C5C-8133-224CB11B1406}"/>
          </ac:spMkLst>
        </pc:spChg>
        <pc:spChg chg="add del mod ord">
          <ac:chgData name="Kristie Arciszewski" userId="38b2a1fc6872bd68" providerId="LiveId" clId="{DEE1FB3D-72CA-4B5E-8E0B-928CE75ABE06}" dt="2022-04-30T04:20:17.695" v="2214" actId="478"/>
          <ac:spMkLst>
            <pc:docMk/>
            <pc:sldMk cId="2806334401" sldId="2610"/>
            <ac:spMk id="14" creationId="{DAC6055E-87A8-47B9-8DB3-87E2EA4BBC0B}"/>
          </ac:spMkLst>
        </pc:spChg>
        <pc:spChg chg="add mod ord">
          <ac:chgData name="Kristie Arciszewski" userId="38b2a1fc6872bd68" providerId="LiveId" clId="{DEE1FB3D-72CA-4B5E-8E0B-928CE75ABE06}" dt="2022-04-30T04:49:51.621" v="2533" actId="207"/>
          <ac:spMkLst>
            <pc:docMk/>
            <pc:sldMk cId="2806334401" sldId="2610"/>
            <ac:spMk id="15" creationId="{D506D57B-82A9-4C2C-89E8-F760B6DDD8BE}"/>
          </ac:spMkLst>
        </pc:spChg>
        <pc:spChg chg="add del mod ord">
          <ac:chgData name="Kristie Arciszewski" userId="38b2a1fc6872bd68" providerId="LiveId" clId="{DEE1FB3D-72CA-4B5E-8E0B-928CE75ABE06}" dt="2022-04-30T04:27:41.971" v="2369" actId="478"/>
          <ac:spMkLst>
            <pc:docMk/>
            <pc:sldMk cId="2806334401" sldId="2610"/>
            <ac:spMk id="16" creationId="{2BEF63BF-11C8-467B-BE96-4395CCEAD403}"/>
          </ac:spMkLst>
        </pc:spChg>
        <pc:spChg chg="add mod ord">
          <ac:chgData name="Kristie Arciszewski" userId="38b2a1fc6872bd68" providerId="LiveId" clId="{DEE1FB3D-72CA-4B5E-8E0B-928CE75ABE06}" dt="2022-04-30T04:41:37.097" v="2449" actId="1076"/>
          <ac:spMkLst>
            <pc:docMk/>
            <pc:sldMk cId="2806334401" sldId="2610"/>
            <ac:spMk id="17" creationId="{161FE76A-65AA-4D73-953A-62D1050EDE1E}"/>
          </ac:spMkLst>
        </pc:spChg>
        <pc:spChg chg="add del mod">
          <ac:chgData name="Kristie Arciszewski" userId="38b2a1fc6872bd68" providerId="LiveId" clId="{DEE1FB3D-72CA-4B5E-8E0B-928CE75ABE06}" dt="2022-04-30T04:48:45.866" v="2525" actId="20577"/>
          <ac:spMkLst>
            <pc:docMk/>
            <pc:sldMk cId="2806334401" sldId="2610"/>
            <ac:spMk id="21" creationId="{9D25EB8B-18C4-46A7-8924-76B5FE8B0D64}"/>
          </ac:spMkLst>
        </pc:spChg>
        <pc:spChg chg="add mod">
          <ac:chgData name="Kristie Arciszewski" userId="38b2a1fc6872bd68" providerId="LiveId" clId="{DEE1FB3D-72CA-4B5E-8E0B-928CE75ABE06}" dt="2022-04-30T04:49:26.620" v="2530" actId="1076"/>
          <ac:spMkLst>
            <pc:docMk/>
            <pc:sldMk cId="2806334401" sldId="2610"/>
            <ac:spMk id="29" creationId="{DD46F74F-E8E4-430D-B260-DB0E60DE336D}"/>
          </ac:spMkLst>
        </pc:spChg>
        <pc:spChg chg="add mod">
          <ac:chgData name="Kristie Arciszewski" userId="38b2a1fc6872bd68" providerId="LiveId" clId="{DEE1FB3D-72CA-4B5E-8E0B-928CE75ABE06}" dt="2022-04-30T04:43:47.311" v="2481" actId="571"/>
          <ac:spMkLst>
            <pc:docMk/>
            <pc:sldMk cId="2806334401" sldId="2610"/>
            <ac:spMk id="32" creationId="{C5FB71A0-3F55-4C10-9BB6-A5CC0C73659D}"/>
          </ac:spMkLst>
        </pc:spChg>
        <pc:spChg chg="add mod">
          <ac:chgData name="Kristie Arciszewski" userId="38b2a1fc6872bd68" providerId="LiveId" clId="{DEE1FB3D-72CA-4B5E-8E0B-928CE75ABE06}" dt="2022-04-30T04:44:26.091" v="2495" actId="571"/>
          <ac:spMkLst>
            <pc:docMk/>
            <pc:sldMk cId="2806334401" sldId="2610"/>
            <ac:spMk id="35" creationId="{E5FD6E75-CB6A-48CC-875A-94CA31611AF7}"/>
          </ac:spMkLst>
        </pc:spChg>
        <pc:picChg chg="add mod">
          <ac:chgData name="Kristie Arciszewski" userId="38b2a1fc6872bd68" providerId="LiveId" clId="{DEE1FB3D-72CA-4B5E-8E0B-928CE75ABE06}" dt="2022-04-30T04:50:53.003" v="2541" actId="688"/>
          <ac:picMkLst>
            <pc:docMk/>
            <pc:sldMk cId="2806334401" sldId="2610"/>
            <ac:picMk id="19" creationId="{8942124C-DC39-475C-B704-3C327E3871CB}"/>
          </ac:picMkLst>
        </pc:picChg>
        <pc:picChg chg="add del mod">
          <ac:chgData name="Kristie Arciszewski" userId="38b2a1fc6872bd68" providerId="LiveId" clId="{DEE1FB3D-72CA-4B5E-8E0B-928CE75ABE06}" dt="2022-04-30T04:44:46.588" v="2498" actId="478"/>
          <ac:picMkLst>
            <pc:docMk/>
            <pc:sldMk cId="2806334401" sldId="2610"/>
            <ac:picMk id="23" creationId="{91FF1387-3CB2-43AB-AA24-3DF61A577E58}"/>
          </ac:picMkLst>
        </pc:picChg>
        <pc:picChg chg="add del mod">
          <ac:chgData name="Kristie Arciszewski" userId="38b2a1fc6872bd68" providerId="LiveId" clId="{DEE1FB3D-72CA-4B5E-8E0B-928CE75ABE06}" dt="2022-04-30T04:44:48.726" v="2500" actId="478"/>
          <ac:picMkLst>
            <pc:docMk/>
            <pc:sldMk cId="2806334401" sldId="2610"/>
            <ac:picMk id="24" creationId="{A0E8EC32-3425-4EE3-AA4F-8B5FB516CA08}"/>
          </ac:picMkLst>
        </pc:picChg>
        <pc:picChg chg="add mod">
          <ac:chgData name="Kristie Arciszewski" userId="38b2a1fc6872bd68" providerId="LiveId" clId="{DEE1FB3D-72CA-4B5E-8E0B-928CE75ABE06}" dt="2022-04-30T04:41:14.926" v="2446" actId="1076"/>
          <ac:picMkLst>
            <pc:docMk/>
            <pc:sldMk cId="2806334401" sldId="2610"/>
            <ac:picMk id="26" creationId="{ADF2C4CD-D119-46BE-9B7B-40BB7B05A4C9}"/>
          </ac:picMkLst>
        </pc:picChg>
        <pc:picChg chg="add mod">
          <ac:chgData name="Kristie Arciszewski" userId="38b2a1fc6872bd68" providerId="LiveId" clId="{DEE1FB3D-72CA-4B5E-8E0B-928CE75ABE06}" dt="2022-04-30T04:41:29.547" v="2448" actId="1076"/>
          <ac:picMkLst>
            <pc:docMk/>
            <pc:sldMk cId="2806334401" sldId="2610"/>
            <ac:picMk id="28" creationId="{5E6EE1F5-4833-4B91-9527-197857706D67}"/>
          </ac:picMkLst>
        </pc:picChg>
        <pc:picChg chg="add del mod">
          <ac:chgData name="Kristie Arciszewski" userId="38b2a1fc6872bd68" providerId="LiveId" clId="{DEE1FB3D-72CA-4B5E-8E0B-928CE75ABE06}" dt="2022-04-30T04:44:42.585" v="2497" actId="1076"/>
          <ac:picMkLst>
            <pc:docMk/>
            <pc:sldMk cId="2806334401" sldId="2610"/>
            <ac:picMk id="30" creationId="{C67B5D2E-9B72-401C-AA3C-4396A508B86E}"/>
          </ac:picMkLst>
        </pc:picChg>
        <pc:picChg chg="add del mod">
          <ac:chgData name="Kristie Arciszewski" userId="38b2a1fc6872bd68" providerId="LiveId" clId="{DEE1FB3D-72CA-4B5E-8E0B-928CE75ABE06}" dt="2022-04-30T04:44:42.585" v="2497" actId="1076"/>
          <ac:picMkLst>
            <pc:docMk/>
            <pc:sldMk cId="2806334401" sldId="2610"/>
            <ac:picMk id="31" creationId="{4B3F7A8B-F85B-4C27-B17B-999268C93040}"/>
          </ac:picMkLst>
        </pc:picChg>
        <pc:picChg chg="add mod">
          <ac:chgData name="Kristie Arciszewski" userId="38b2a1fc6872bd68" providerId="LiveId" clId="{DEE1FB3D-72CA-4B5E-8E0B-928CE75ABE06}" dt="2022-04-30T04:43:47.311" v="2481" actId="571"/>
          <ac:picMkLst>
            <pc:docMk/>
            <pc:sldMk cId="2806334401" sldId="2610"/>
            <ac:picMk id="33" creationId="{883202AA-5034-4B16-8983-6803B39686C5}"/>
          </ac:picMkLst>
        </pc:picChg>
        <pc:picChg chg="add mod">
          <ac:chgData name="Kristie Arciszewski" userId="38b2a1fc6872bd68" providerId="LiveId" clId="{DEE1FB3D-72CA-4B5E-8E0B-928CE75ABE06}" dt="2022-04-30T04:43:47.311" v="2481" actId="571"/>
          <ac:picMkLst>
            <pc:docMk/>
            <pc:sldMk cId="2806334401" sldId="2610"/>
            <ac:picMk id="34" creationId="{BDB995CD-9203-41D9-B85F-480576ECBE09}"/>
          </ac:picMkLst>
        </pc:picChg>
        <pc:picChg chg="add mod">
          <ac:chgData name="Kristie Arciszewski" userId="38b2a1fc6872bd68" providerId="LiveId" clId="{DEE1FB3D-72CA-4B5E-8E0B-928CE75ABE06}" dt="2022-04-30T04:44:26.091" v="2495" actId="571"/>
          <ac:picMkLst>
            <pc:docMk/>
            <pc:sldMk cId="2806334401" sldId="2610"/>
            <ac:picMk id="36" creationId="{648CB239-9277-49C2-9EA4-596254A0D8CD}"/>
          </ac:picMkLst>
        </pc:picChg>
        <pc:picChg chg="add mod">
          <ac:chgData name="Kristie Arciszewski" userId="38b2a1fc6872bd68" providerId="LiveId" clId="{DEE1FB3D-72CA-4B5E-8E0B-928CE75ABE06}" dt="2022-04-30T04:44:26.091" v="2495" actId="571"/>
          <ac:picMkLst>
            <pc:docMk/>
            <pc:sldMk cId="2806334401" sldId="2610"/>
            <ac:picMk id="37" creationId="{D515DC72-2A86-401C-829D-EAC452F16F5E}"/>
          </ac:picMkLst>
        </pc:picChg>
      </pc:sldChg>
      <pc:sldChg chg="addSp delSp modSp new mod modClrScheme chgLayout">
        <pc:chgData name="Kristie Arciszewski" userId="38b2a1fc6872bd68" providerId="LiveId" clId="{DEE1FB3D-72CA-4B5E-8E0B-928CE75ABE06}" dt="2022-04-30T19:58:21.871" v="6521" actId="14861"/>
        <pc:sldMkLst>
          <pc:docMk/>
          <pc:sldMk cId="3722369411" sldId="2611"/>
        </pc:sldMkLst>
        <pc:spChg chg="add del mod">
          <ac:chgData name="Kristie Arciszewski" userId="38b2a1fc6872bd68" providerId="LiveId" clId="{DEE1FB3D-72CA-4B5E-8E0B-928CE75ABE06}" dt="2022-04-30T04:53:15.700" v="2548" actId="478"/>
          <ac:spMkLst>
            <pc:docMk/>
            <pc:sldMk cId="3722369411" sldId="2611"/>
            <ac:spMk id="2" creationId="{CA3BD249-84A0-4819-844F-39FC923D9CE5}"/>
          </ac:spMkLst>
        </pc:spChg>
        <pc:spChg chg="add del mod">
          <ac:chgData name="Kristie Arciszewski" userId="38b2a1fc6872bd68" providerId="LiveId" clId="{DEE1FB3D-72CA-4B5E-8E0B-928CE75ABE06}" dt="2022-04-30T04:53:20.144" v="2550" actId="478"/>
          <ac:spMkLst>
            <pc:docMk/>
            <pc:sldMk cId="3722369411" sldId="2611"/>
            <ac:spMk id="3" creationId="{DCAD27A9-0639-4F8D-8F45-EAFB18EB3A4C}"/>
          </ac:spMkLst>
        </pc:spChg>
        <pc:spChg chg="add del mod">
          <ac:chgData name="Kristie Arciszewski" userId="38b2a1fc6872bd68" providerId="LiveId" clId="{DEE1FB3D-72CA-4B5E-8E0B-928CE75ABE06}" dt="2022-04-30T04:53:12.581" v="2547" actId="478"/>
          <ac:spMkLst>
            <pc:docMk/>
            <pc:sldMk cId="3722369411" sldId="2611"/>
            <ac:spMk id="4" creationId="{DBE5309F-2912-4FC4-8184-1DF26557F002}"/>
          </ac:spMkLst>
        </pc:spChg>
        <pc:spChg chg="add del mod">
          <ac:chgData name="Kristie Arciszewski" userId="38b2a1fc6872bd68" providerId="LiveId" clId="{DEE1FB3D-72CA-4B5E-8E0B-928CE75ABE06}" dt="2022-04-30T04:52:47.715" v="2544" actId="478"/>
          <ac:spMkLst>
            <pc:docMk/>
            <pc:sldMk cId="3722369411" sldId="2611"/>
            <ac:spMk id="5" creationId="{AB9118D1-80AE-4B64-A5FA-DCE045880693}"/>
          </ac:spMkLst>
        </pc:spChg>
        <pc:spChg chg="add del mod">
          <ac:chgData name="Kristie Arciszewski" userId="38b2a1fc6872bd68" providerId="LiveId" clId="{DEE1FB3D-72CA-4B5E-8E0B-928CE75ABE06}" dt="2022-04-30T04:53:17.484" v="2549" actId="478"/>
          <ac:spMkLst>
            <pc:docMk/>
            <pc:sldMk cId="3722369411" sldId="2611"/>
            <ac:spMk id="7" creationId="{043AD3A4-1123-48D6-96FD-BE705166D7CC}"/>
          </ac:spMkLst>
        </pc:spChg>
        <pc:spChg chg="add mod">
          <ac:chgData name="Kristie Arciszewski" userId="38b2a1fc6872bd68" providerId="LiveId" clId="{DEE1FB3D-72CA-4B5E-8E0B-928CE75ABE06}" dt="2022-04-30T05:14:50.589" v="2884" actId="12"/>
          <ac:spMkLst>
            <pc:docMk/>
            <pc:sldMk cId="3722369411" sldId="2611"/>
            <ac:spMk id="12" creationId="{E57931CE-FBC8-46C5-BA13-EC1E08433B7B}"/>
          </ac:spMkLst>
        </pc:spChg>
        <pc:spChg chg="add mod">
          <ac:chgData name="Kristie Arciszewski" userId="38b2a1fc6872bd68" providerId="LiveId" clId="{DEE1FB3D-72CA-4B5E-8E0B-928CE75ABE06}" dt="2022-04-30T05:13:02.917" v="2847" actId="12"/>
          <ac:spMkLst>
            <pc:docMk/>
            <pc:sldMk cId="3722369411" sldId="2611"/>
            <ac:spMk id="13" creationId="{82080808-8FF5-487A-BD7B-0D8687696ECF}"/>
          </ac:spMkLst>
        </pc:spChg>
        <pc:spChg chg="add del mod">
          <ac:chgData name="Kristie Arciszewski" userId="38b2a1fc6872bd68" providerId="LiveId" clId="{DEE1FB3D-72CA-4B5E-8E0B-928CE75ABE06}" dt="2022-04-30T17:05:28.433" v="6355" actId="207"/>
          <ac:spMkLst>
            <pc:docMk/>
            <pc:sldMk cId="3722369411" sldId="2611"/>
            <ac:spMk id="16" creationId="{5EBA3A47-1220-4F7F-B7F5-E1B5059FFBE1}"/>
          </ac:spMkLst>
        </pc:spChg>
        <pc:spChg chg="add mod">
          <ac:chgData name="Kristie Arciszewski" userId="38b2a1fc6872bd68" providerId="LiveId" clId="{DEE1FB3D-72CA-4B5E-8E0B-928CE75ABE06}" dt="2022-04-30T19:58:21.871" v="6521" actId="14861"/>
          <ac:spMkLst>
            <pc:docMk/>
            <pc:sldMk cId="3722369411" sldId="2611"/>
            <ac:spMk id="17" creationId="{44C516F1-B067-4DAB-BFA1-13644A744C2E}"/>
          </ac:spMkLst>
        </pc:spChg>
        <pc:picChg chg="add mod">
          <ac:chgData name="Kristie Arciszewski" userId="38b2a1fc6872bd68" providerId="LiveId" clId="{DEE1FB3D-72CA-4B5E-8E0B-928CE75ABE06}" dt="2022-04-30T05:10:33.664" v="2843" actId="1076"/>
          <ac:picMkLst>
            <pc:docMk/>
            <pc:sldMk cId="3722369411" sldId="2611"/>
            <ac:picMk id="9" creationId="{EF94EBF8-8D03-4CC0-B295-80F3A5D6CC6E}"/>
          </ac:picMkLst>
        </pc:picChg>
        <pc:picChg chg="add mod">
          <ac:chgData name="Kristie Arciszewski" userId="38b2a1fc6872bd68" providerId="LiveId" clId="{DEE1FB3D-72CA-4B5E-8E0B-928CE75ABE06}" dt="2022-04-30T05:10:53.136" v="2844" actId="207"/>
          <ac:picMkLst>
            <pc:docMk/>
            <pc:sldMk cId="3722369411" sldId="2611"/>
            <ac:picMk id="11" creationId="{4FDE7681-107A-4E55-AA1D-6EBF34498BEB}"/>
          </ac:picMkLst>
        </pc:picChg>
        <pc:picChg chg="add mod">
          <ac:chgData name="Kristie Arciszewski" userId="38b2a1fc6872bd68" providerId="LiveId" clId="{DEE1FB3D-72CA-4B5E-8E0B-928CE75ABE06}" dt="2022-04-30T17:04:25.807" v="6348" actId="14100"/>
          <ac:picMkLst>
            <pc:docMk/>
            <pc:sldMk cId="3722369411" sldId="2611"/>
            <ac:picMk id="15" creationId="{BB82E649-8C22-4E87-B6A3-4C483A752F53}"/>
          </ac:picMkLst>
        </pc:picChg>
      </pc:sldChg>
      <pc:sldChg chg="addSp delSp modSp add mod modClrScheme chgLayout">
        <pc:chgData name="Kristie Arciszewski" userId="38b2a1fc6872bd68" providerId="LiveId" clId="{DEE1FB3D-72CA-4B5E-8E0B-928CE75ABE06}" dt="2022-04-30T05:34:14.119" v="3084" actId="1076"/>
        <pc:sldMkLst>
          <pc:docMk/>
          <pc:sldMk cId="1119058828" sldId="2612"/>
        </pc:sldMkLst>
        <pc:spChg chg="add del mod">
          <ac:chgData name="Kristie Arciszewski" userId="38b2a1fc6872bd68" providerId="LiveId" clId="{DEE1FB3D-72CA-4B5E-8E0B-928CE75ABE06}" dt="2022-04-30T05:23:27.818" v="2887" actId="478"/>
          <ac:spMkLst>
            <pc:docMk/>
            <pc:sldMk cId="1119058828" sldId="2612"/>
            <ac:spMk id="2" creationId="{CA62FD91-D4D4-40D8-8B80-DFBF3D329EA9}"/>
          </ac:spMkLst>
        </pc:spChg>
        <pc:spChg chg="add del mod">
          <ac:chgData name="Kristie Arciszewski" userId="38b2a1fc6872bd68" providerId="LiveId" clId="{DEE1FB3D-72CA-4B5E-8E0B-928CE75ABE06}" dt="2022-04-30T05:23:33.713" v="2889" actId="478"/>
          <ac:spMkLst>
            <pc:docMk/>
            <pc:sldMk cId="1119058828" sldId="2612"/>
            <ac:spMk id="3" creationId="{B187D09F-07DD-405B-ACE3-808CEA739B06}"/>
          </ac:spMkLst>
        </pc:spChg>
        <pc:spChg chg="add del mod">
          <ac:chgData name="Kristie Arciszewski" userId="38b2a1fc6872bd68" providerId="LiveId" clId="{DEE1FB3D-72CA-4B5E-8E0B-928CE75ABE06}" dt="2022-04-30T05:23:31.338" v="2888" actId="478"/>
          <ac:spMkLst>
            <pc:docMk/>
            <pc:sldMk cId="1119058828" sldId="2612"/>
            <ac:spMk id="4" creationId="{57947DD6-3A0F-49BB-BE4F-28A3033F2073}"/>
          </ac:spMkLst>
        </pc:spChg>
        <pc:spChg chg="add del mod">
          <ac:chgData name="Kristie Arciszewski" userId="38b2a1fc6872bd68" providerId="LiveId" clId="{DEE1FB3D-72CA-4B5E-8E0B-928CE75ABE06}" dt="2022-04-30T05:23:42.550" v="2890" actId="478"/>
          <ac:spMkLst>
            <pc:docMk/>
            <pc:sldMk cId="1119058828" sldId="2612"/>
            <ac:spMk id="5" creationId="{74B96153-03F8-4086-80AD-2F086FD39580}"/>
          </ac:spMkLst>
        </pc:spChg>
        <pc:spChg chg="add mod">
          <ac:chgData name="Kristie Arciszewski" userId="38b2a1fc6872bd68" providerId="LiveId" clId="{DEE1FB3D-72CA-4B5E-8E0B-928CE75ABE06}" dt="2022-04-30T05:28:16.064" v="2979" actId="1076"/>
          <ac:spMkLst>
            <pc:docMk/>
            <pc:sldMk cId="1119058828" sldId="2612"/>
            <ac:spMk id="8" creationId="{FFE1B97A-3B7B-4555-8AF8-1F40F4CEB35B}"/>
          </ac:spMkLst>
        </pc:spChg>
        <pc:spChg chg="add mod">
          <ac:chgData name="Kristie Arciszewski" userId="38b2a1fc6872bd68" providerId="LiveId" clId="{DEE1FB3D-72CA-4B5E-8E0B-928CE75ABE06}" dt="2022-04-30T05:30:10.190" v="3063" actId="1076"/>
          <ac:spMkLst>
            <pc:docMk/>
            <pc:sldMk cId="1119058828" sldId="2612"/>
            <ac:spMk id="9" creationId="{E16DB9C9-0587-48CC-B51C-EEDABD1838C7}"/>
          </ac:spMkLst>
        </pc:spChg>
        <pc:spChg chg="add mod">
          <ac:chgData name="Kristie Arciszewski" userId="38b2a1fc6872bd68" providerId="LiveId" clId="{DEE1FB3D-72CA-4B5E-8E0B-928CE75ABE06}" dt="2022-04-30T05:34:14.119" v="3084" actId="1076"/>
          <ac:spMkLst>
            <pc:docMk/>
            <pc:sldMk cId="1119058828" sldId="2612"/>
            <ac:spMk id="13" creationId="{553B7DBC-3BD7-4EA1-B0E4-8D1533039227}"/>
          </ac:spMkLst>
        </pc:spChg>
        <pc:picChg chg="add mod">
          <ac:chgData name="Kristie Arciszewski" userId="38b2a1fc6872bd68" providerId="LiveId" clId="{DEE1FB3D-72CA-4B5E-8E0B-928CE75ABE06}" dt="2022-04-30T05:33:29.123" v="3071" actId="1076"/>
          <ac:picMkLst>
            <pc:docMk/>
            <pc:sldMk cId="1119058828" sldId="2612"/>
            <ac:picMk id="7" creationId="{A175A60E-97E1-419D-99C6-6B2CAE8EFAAC}"/>
          </ac:picMkLst>
        </pc:picChg>
        <pc:cxnChg chg="add mod">
          <ac:chgData name="Kristie Arciszewski" userId="38b2a1fc6872bd68" providerId="LiveId" clId="{DEE1FB3D-72CA-4B5E-8E0B-928CE75ABE06}" dt="2022-04-30T05:31:52.278" v="3067" actId="14861"/>
          <ac:cxnSpMkLst>
            <pc:docMk/>
            <pc:sldMk cId="1119058828" sldId="2612"/>
            <ac:cxnSpMk id="11" creationId="{D693CBDE-4351-46F6-9DE6-C122ABD1262F}"/>
          </ac:cxnSpMkLst>
        </pc:cxnChg>
      </pc:sldChg>
      <pc:sldChg chg="addSp delSp modSp new mod">
        <pc:chgData name="Kristie Arciszewski" userId="38b2a1fc6872bd68" providerId="LiveId" clId="{DEE1FB3D-72CA-4B5E-8E0B-928CE75ABE06}" dt="2022-04-30T06:44:14.473" v="4415" actId="113"/>
        <pc:sldMkLst>
          <pc:docMk/>
          <pc:sldMk cId="1506906520" sldId="2613"/>
        </pc:sldMkLst>
        <pc:spChg chg="add del mod topLvl">
          <ac:chgData name="Kristie Arciszewski" userId="38b2a1fc6872bd68" providerId="LiveId" clId="{DEE1FB3D-72CA-4B5E-8E0B-928CE75ABE06}" dt="2022-04-30T06:00:38.151" v="3517" actId="478"/>
          <ac:spMkLst>
            <pc:docMk/>
            <pc:sldMk cId="1506906520" sldId="2613"/>
            <ac:spMk id="2" creationId="{766B12B0-FC6B-4593-AEDD-CC00BE0F7223}"/>
          </ac:spMkLst>
        </pc:spChg>
        <pc:spChg chg="mod">
          <ac:chgData name="Kristie Arciszewski" userId="38b2a1fc6872bd68" providerId="LiveId" clId="{DEE1FB3D-72CA-4B5E-8E0B-928CE75ABE06}" dt="2022-04-30T06:00:45.110" v="3518" actId="1076"/>
          <ac:spMkLst>
            <pc:docMk/>
            <pc:sldMk cId="1506906520" sldId="2613"/>
            <ac:spMk id="4" creationId="{4BA3C278-F9DD-45DE-96BA-F04E5EE126C4}"/>
          </ac:spMkLst>
        </pc:spChg>
        <pc:spChg chg="mod">
          <ac:chgData name="Kristie Arciszewski" userId="38b2a1fc6872bd68" providerId="LiveId" clId="{DEE1FB3D-72CA-4B5E-8E0B-928CE75ABE06}" dt="2022-04-30T06:00:45.110" v="3518" actId="1076"/>
          <ac:spMkLst>
            <pc:docMk/>
            <pc:sldMk cId="1506906520" sldId="2613"/>
            <ac:spMk id="5" creationId="{A6F51D3A-6BE4-4AB3-A142-F806A0BD9598}"/>
          </ac:spMkLst>
        </pc:spChg>
        <pc:spChg chg="mod">
          <ac:chgData name="Kristie Arciszewski" userId="38b2a1fc6872bd68" providerId="LiveId" clId="{DEE1FB3D-72CA-4B5E-8E0B-928CE75ABE06}" dt="2022-04-30T06:00:45.110" v="3518" actId="1076"/>
          <ac:spMkLst>
            <pc:docMk/>
            <pc:sldMk cId="1506906520" sldId="2613"/>
            <ac:spMk id="6" creationId="{A5043FE8-9D05-4255-9CE3-C1FA829958BB}"/>
          </ac:spMkLst>
        </pc:spChg>
        <pc:spChg chg="mod">
          <ac:chgData name="Kristie Arciszewski" userId="38b2a1fc6872bd68" providerId="LiveId" clId="{DEE1FB3D-72CA-4B5E-8E0B-928CE75ABE06}" dt="2022-04-30T06:00:45.110" v="3518" actId="1076"/>
          <ac:spMkLst>
            <pc:docMk/>
            <pc:sldMk cId="1506906520" sldId="2613"/>
            <ac:spMk id="7" creationId="{F77CFBDD-D995-411B-B421-4F1A35C61B13}"/>
          </ac:spMkLst>
        </pc:spChg>
        <pc:spChg chg="mod">
          <ac:chgData name="Kristie Arciszewski" userId="38b2a1fc6872bd68" providerId="LiveId" clId="{DEE1FB3D-72CA-4B5E-8E0B-928CE75ABE06}" dt="2022-04-30T06:00:45.110" v="3518" actId="1076"/>
          <ac:spMkLst>
            <pc:docMk/>
            <pc:sldMk cId="1506906520" sldId="2613"/>
            <ac:spMk id="8" creationId="{DBC14993-8E85-4D9D-9A6A-106D6F153FCD}"/>
          </ac:spMkLst>
        </pc:spChg>
        <pc:spChg chg="mod">
          <ac:chgData name="Kristie Arciszewski" userId="38b2a1fc6872bd68" providerId="LiveId" clId="{DEE1FB3D-72CA-4B5E-8E0B-928CE75ABE06}" dt="2022-04-30T06:00:45.110" v="3518" actId="1076"/>
          <ac:spMkLst>
            <pc:docMk/>
            <pc:sldMk cId="1506906520" sldId="2613"/>
            <ac:spMk id="9" creationId="{970B8C89-DAEF-4349-89D8-C6A5888CBA20}"/>
          </ac:spMkLst>
        </pc:spChg>
        <pc:spChg chg="mod">
          <ac:chgData name="Kristie Arciszewski" userId="38b2a1fc6872bd68" providerId="LiveId" clId="{DEE1FB3D-72CA-4B5E-8E0B-928CE75ABE06}" dt="2022-04-30T06:00:45.110" v="3518" actId="1076"/>
          <ac:spMkLst>
            <pc:docMk/>
            <pc:sldMk cId="1506906520" sldId="2613"/>
            <ac:spMk id="10" creationId="{20FCCBFA-CA59-405D-B51D-9A91E4E8A0F7}"/>
          </ac:spMkLst>
        </pc:spChg>
        <pc:spChg chg="mod">
          <ac:chgData name="Kristie Arciszewski" userId="38b2a1fc6872bd68" providerId="LiveId" clId="{DEE1FB3D-72CA-4B5E-8E0B-928CE75ABE06}" dt="2022-04-30T06:00:45.110" v="3518" actId="1076"/>
          <ac:spMkLst>
            <pc:docMk/>
            <pc:sldMk cId="1506906520" sldId="2613"/>
            <ac:spMk id="11" creationId="{EC2608AA-F4B1-4271-82B5-E5BCA549A58A}"/>
          </ac:spMkLst>
        </pc:spChg>
        <pc:spChg chg="mod">
          <ac:chgData name="Kristie Arciszewski" userId="38b2a1fc6872bd68" providerId="LiveId" clId="{DEE1FB3D-72CA-4B5E-8E0B-928CE75ABE06}" dt="2022-04-30T06:00:45.110" v="3518" actId="1076"/>
          <ac:spMkLst>
            <pc:docMk/>
            <pc:sldMk cId="1506906520" sldId="2613"/>
            <ac:spMk id="12" creationId="{810D7BC1-C3A4-4930-82EA-1AB6DF44D798}"/>
          </ac:spMkLst>
        </pc:spChg>
        <pc:spChg chg="mod">
          <ac:chgData name="Kristie Arciszewski" userId="38b2a1fc6872bd68" providerId="LiveId" clId="{DEE1FB3D-72CA-4B5E-8E0B-928CE75ABE06}" dt="2022-04-30T06:00:45.110" v="3518" actId="1076"/>
          <ac:spMkLst>
            <pc:docMk/>
            <pc:sldMk cId="1506906520" sldId="2613"/>
            <ac:spMk id="13" creationId="{41411377-364A-4D8B-9FAF-C0A26FE63395}"/>
          </ac:spMkLst>
        </pc:spChg>
        <pc:spChg chg="mod">
          <ac:chgData name="Kristie Arciszewski" userId="38b2a1fc6872bd68" providerId="LiveId" clId="{DEE1FB3D-72CA-4B5E-8E0B-928CE75ABE06}" dt="2022-04-30T06:00:45.110" v="3518" actId="1076"/>
          <ac:spMkLst>
            <pc:docMk/>
            <pc:sldMk cId="1506906520" sldId="2613"/>
            <ac:spMk id="14" creationId="{40B9016E-54D2-4B21-B6C2-33B446549636}"/>
          </ac:spMkLst>
        </pc:spChg>
        <pc:spChg chg="mod">
          <ac:chgData name="Kristie Arciszewski" userId="38b2a1fc6872bd68" providerId="LiveId" clId="{DEE1FB3D-72CA-4B5E-8E0B-928CE75ABE06}" dt="2022-04-30T06:00:45.110" v="3518" actId="1076"/>
          <ac:spMkLst>
            <pc:docMk/>
            <pc:sldMk cId="1506906520" sldId="2613"/>
            <ac:spMk id="15" creationId="{90389463-8AF4-4313-8FCD-DFBF8B374AA1}"/>
          </ac:spMkLst>
        </pc:spChg>
        <pc:spChg chg="mod">
          <ac:chgData name="Kristie Arciszewski" userId="38b2a1fc6872bd68" providerId="LiveId" clId="{DEE1FB3D-72CA-4B5E-8E0B-928CE75ABE06}" dt="2022-04-30T06:00:45.110" v="3518" actId="1076"/>
          <ac:spMkLst>
            <pc:docMk/>
            <pc:sldMk cId="1506906520" sldId="2613"/>
            <ac:spMk id="16" creationId="{1DFBF268-579A-422B-832B-DA9A5A3C513D}"/>
          </ac:spMkLst>
        </pc:spChg>
        <pc:spChg chg="mod">
          <ac:chgData name="Kristie Arciszewski" userId="38b2a1fc6872bd68" providerId="LiveId" clId="{DEE1FB3D-72CA-4B5E-8E0B-928CE75ABE06}" dt="2022-04-30T06:00:45.110" v="3518" actId="1076"/>
          <ac:spMkLst>
            <pc:docMk/>
            <pc:sldMk cId="1506906520" sldId="2613"/>
            <ac:spMk id="17" creationId="{2395C122-518F-4D17-BDA5-90871E8FA25A}"/>
          </ac:spMkLst>
        </pc:spChg>
        <pc:spChg chg="mod">
          <ac:chgData name="Kristie Arciszewski" userId="38b2a1fc6872bd68" providerId="LiveId" clId="{DEE1FB3D-72CA-4B5E-8E0B-928CE75ABE06}" dt="2022-04-30T06:00:45.110" v="3518" actId="1076"/>
          <ac:spMkLst>
            <pc:docMk/>
            <pc:sldMk cId="1506906520" sldId="2613"/>
            <ac:spMk id="18" creationId="{9CFE3DFC-DF07-4F7E-9966-AE1CB44CE4A8}"/>
          </ac:spMkLst>
        </pc:spChg>
        <pc:spChg chg="mod">
          <ac:chgData name="Kristie Arciszewski" userId="38b2a1fc6872bd68" providerId="LiveId" clId="{DEE1FB3D-72CA-4B5E-8E0B-928CE75ABE06}" dt="2022-04-30T06:00:45.110" v="3518" actId="1076"/>
          <ac:spMkLst>
            <pc:docMk/>
            <pc:sldMk cId="1506906520" sldId="2613"/>
            <ac:spMk id="19" creationId="{7631929C-2D97-4361-90F2-BE56F366FE28}"/>
          </ac:spMkLst>
        </pc:spChg>
        <pc:spChg chg="mod">
          <ac:chgData name="Kristie Arciszewski" userId="38b2a1fc6872bd68" providerId="LiveId" clId="{DEE1FB3D-72CA-4B5E-8E0B-928CE75ABE06}" dt="2022-04-30T06:00:45.110" v="3518" actId="1076"/>
          <ac:spMkLst>
            <pc:docMk/>
            <pc:sldMk cId="1506906520" sldId="2613"/>
            <ac:spMk id="20" creationId="{F10A6A37-1F50-4DC1-84EF-27352BF95FB3}"/>
          </ac:spMkLst>
        </pc:spChg>
        <pc:spChg chg="mod">
          <ac:chgData name="Kristie Arciszewski" userId="38b2a1fc6872bd68" providerId="LiveId" clId="{DEE1FB3D-72CA-4B5E-8E0B-928CE75ABE06}" dt="2022-04-30T06:00:45.110" v="3518" actId="1076"/>
          <ac:spMkLst>
            <pc:docMk/>
            <pc:sldMk cId="1506906520" sldId="2613"/>
            <ac:spMk id="21" creationId="{6E680D84-A116-4D50-AFDC-66B76AB8617F}"/>
          </ac:spMkLst>
        </pc:spChg>
        <pc:spChg chg="mod">
          <ac:chgData name="Kristie Arciszewski" userId="38b2a1fc6872bd68" providerId="LiveId" clId="{DEE1FB3D-72CA-4B5E-8E0B-928CE75ABE06}" dt="2022-04-30T06:00:45.110" v="3518" actId="1076"/>
          <ac:spMkLst>
            <pc:docMk/>
            <pc:sldMk cId="1506906520" sldId="2613"/>
            <ac:spMk id="22" creationId="{02572BCB-4FB6-4190-BB75-EE14CEC35E30}"/>
          </ac:spMkLst>
        </pc:spChg>
        <pc:spChg chg="mod">
          <ac:chgData name="Kristie Arciszewski" userId="38b2a1fc6872bd68" providerId="LiveId" clId="{DEE1FB3D-72CA-4B5E-8E0B-928CE75ABE06}" dt="2022-04-30T06:00:45.110" v="3518" actId="1076"/>
          <ac:spMkLst>
            <pc:docMk/>
            <pc:sldMk cId="1506906520" sldId="2613"/>
            <ac:spMk id="23" creationId="{93D1C5EE-1EF2-4934-BF03-438C540841C6}"/>
          </ac:spMkLst>
        </pc:spChg>
        <pc:spChg chg="mod">
          <ac:chgData name="Kristie Arciszewski" userId="38b2a1fc6872bd68" providerId="LiveId" clId="{DEE1FB3D-72CA-4B5E-8E0B-928CE75ABE06}" dt="2022-04-30T06:00:45.110" v="3518" actId="1076"/>
          <ac:spMkLst>
            <pc:docMk/>
            <pc:sldMk cId="1506906520" sldId="2613"/>
            <ac:spMk id="24" creationId="{121EC264-D140-49F4-8F0E-D3EC817DE57E}"/>
          </ac:spMkLst>
        </pc:spChg>
        <pc:spChg chg="mod">
          <ac:chgData name="Kristie Arciszewski" userId="38b2a1fc6872bd68" providerId="LiveId" clId="{DEE1FB3D-72CA-4B5E-8E0B-928CE75ABE06}" dt="2022-04-30T06:00:45.110" v="3518" actId="1076"/>
          <ac:spMkLst>
            <pc:docMk/>
            <pc:sldMk cId="1506906520" sldId="2613"/>
            <ac:spMk id="25" creationId="{D3CFA922-0E67-43D6-9B8C-61BCC1E81807}"/>
          </ac:spMkLst>
        </pc:spChg>
        <pc:spChg chg="mod">
          <ac:chgData name="Kristie Arciszewski" userId="38b2a1fc6872bd68" providerId="LiveId" clId="{DEE1FB3D-72CA-4B5E-8E0B-928CE75ABE06}" dt="2022-04-30T06:00:45.110" v="3518" actId="1076"/>
          <ac:spMkLst>
            <pc:docMk/>
            <pc:sldMk cId="1506906520" sldId="2613"/>
            <ac:spMk id="26" creationId="{6FD09DB9-ABF8-4BDE-8F67-8C4F8F4225AA}"/>
          </ac:spMkLst>
        </pc:spChg>
        <pc:spChg chg="mod">
          <ac:chgData name="Kristie Arciszewski" userId="38b2a1fc6872bd68" providerId="LiveId" clId="{DEE1FB3D-72CA-4B5E-8E0B-928CE75ABE06}" dt="2022-04-30T06:00:45.110" v="3518" actId="1076"/>
          <ac:spMkLst>
            <pc:docMk/>
            <pc:sldMk cId="1506906520" sldId="2613"/>
            <ac:spMk id="27" creationId="{92E331DC-672B-4BED-8469-7776C8226F9F}"/>
          </ac:spMkLst>
        </pc:spChg>
        <pc:spChg chg="mod">
          <ac:chgData name="Kristie Arciszewski" userId="38b2a1fc6872bd68" providerId="LiveId" clId="{DEE1FB3D-72CA-4B5E-8E0B-928CE75ABE06}" dt="2022-04-30T06:00:45.110" v="3518" actId="1076"/>
          <ac:spMkLst>
            <pc:docMk/>
            <pc:sldMk cId="1506906520" sldId="2613"/>
            <ac:spMk id="28" creationId="{FB72C2A4-79A0-42F2-9C26-D4801CF54075}"/>
          </ac:spMkLst>
        </pc:spChg>
        <pc:spChg chg="mod">
          <ac:chgData name="Kristie Arciszewski" userId="38b2a1fc6872bd68" providerId="LiveId" clId="{DEE1FB3D-72CA-4B5E-8E0B-928CE75ABE06}" dt="2022-04-30T06:00:45.110" v="3518" actId="1076"/>
          <ac:spMkLst>
            <pc:docMk/>
            <pc:sldMk cId="1506906520" sldId="2613"/>
            <ac:spMk id="29" creationId="{5BBC75C5-792F-4EE0-A3EE-2F6B6CA4429C}"/>
          </ac:spMkLst>
        </pc:spChg>
        <pc:spChg chg="mod">
          <ac:chgData name="Kristie Arciszewski" userId="38b2a1fc6872bd68" providerId="LiveId" clId="{DEE1FB3D-72CA-4B5E-8E0B-928CE75ABE06}" dt="2022-04-30T06:00:45.110" v="3518" actId="1076"/>
          <ac:spMkLst>
            <pc:docMk/>
            <pc:sldMk cId="1506906520" sldId="2613"/>
            <ac:spMk id="30" creationId="{A1B28130-A136-4ACA-9ACA-920DD2EE3E45}"/>
          </ac:spMkLst>
        </pc:spChg>
        <pc:spChg chg="mod">
          <ac:chgData name="Kristie Arciszewski" userId="38b2a1fc6872bd68" providerId="LiveId" clId="{DEE1FB3D-72CA-4B5E-8E0B-928CE75ABE06}" dt="2022-04-30T06:00:45.110" v="3518" actId="1076"/>
          <ac:spMkLst>
            <pc:docMk/>
            <pc:sldMk cId="1506906520" sldId="2613"/>
            <ac:spMk id="31" creationId="{FD0D8261-32E8-47F2-9558-52204724D1B1}"/>
          </ac:spMkLst>
        </pc:spChg>
        <pc:spChg chg="mod">
          <ac:chgData name="Kristie Arciszewski" userId="38b2a1fc6872bd68" providerId="LiveId" clId="{DEE1FB3D-72CA-4B5E-8E0B-928CE75ABE06}" dt="2022-04-30T06:00:45.110" v="3518" actId="1076"/>
          <ac:spMkLst>
            <pc:docMk/>
            <pc:sldMk cId="1506906520" sldId="2613"/>
            <ac:spMk id="32" creationId="{FA52A5FA-405B-46CF-9CFA-2155D5EAEACB}"/>
          </ac:spMkLst>
        </pc:spChg>
        <pc:spChg chg="mod">
          <ac:chgData name="Kristie Arciszewski" userId="38b2a1fc6872bd68" providerId="LiveId" clId="{DEE1FB3D-72CA-4B5E-8E0B-928CE75ABE06}" dt="2022-04-30T06:00:45.110" v="3518" actId="1076"/>
          <ac:spMkLst>
            <pc:docMk/>
            <pc:sldMk cId="1506906520" sldId="2613"/>
            <ac:spMk id="33" creationId="{22EAEC74-FC66-4DD7-A723-195498D09588}"/>
          </ac:spMkLst>
        </pc:spChg>
        <pc:spChg chg="mod">
          <ac:chgData name="Kristie Arciszewski" userId="38b2a1fc6872bd68" providerId="LiveId" clId="{DEE1FB3D-72CA-4B5E-8E0B-928CE75ABE06}" dt="2022-04-30T06:00:45.110" v="3518" actId="1076"/>
          <ac:spMkLst>
            <pc:docMk/>
            <pc:sldMk cId="1506906520" sldId="2613"/>
            <ac:spMk id="34" creationId="{B3F2ECD9-847E-4333-A373-756F2FB3433F}"/>
          </ac:spMkLst>
        </pc:spChg>
        <pc:spChg chg="mod">
          <ac:chgData name="Kristie Arciszewski" userId="38b2a1fc6872bd68" providerId="LiveId" clId="{DEE1FB3D-72CA-4B5E-8E0B-928CE75ABE06}" dt="2022-04-30T06:00:45.110" v="3518" actId="1076"/>
          <ac:spMkLst>
            <pc:docMk/>
            <pc:sldMk cId="1506906520" sldId="2613"/>
            <ac:spMk id="35" creationId="{7DC4CD0B-DA50-452C-B3B1-EC89FB27B080}"/>
          </ac:spMkLst>
        </pc:spChg>
        <pc:spChg chg="mod">
          <ac:chgData name="Kristie Arciszewski" userId="38b2a1fc6872bd68" providerId="LiveId" clId="{DEE1FB3D-72CA-4B5E-8E0B-928CE75ABE06}" dt="2022-04-30T06:00:45.110" v="3518" actId="1076"/>
          <ac:spMkLst>
            <pc:docMk/>
            <pc:sldMk cId="1506906520" sldId="2613"/>
            <ac:spMk id="36" creationId="{39754220-71E3-4C14-A564-9EFC98A23D88}"/>
          </ac:spMkLst>
        </pc:spChg>
        <pc:spChg chg="mod">
          <ac:chgData name="Kristie Arciszewski" userId="38b2a1fc6872bd68" providerId="LiveId" clId="{DEE1FB3D-72CA-4B5E-8E0B-928CE75ABE06}" dt="2022-04-30T06:00:45.110" v="3518" actId="1076"/>
          <ac:spMkLst>
            <pc:docMk/>
            <pc:sldMk cId="1506906520" sldId="2613"/>
            <ac:spMk id="37" creationId="{320BE2FB-D262-4F3B-BB2E-88D289CC5F52}"/>
          </ac:spMkLst>
        </pc:spChg>
        <pc:spChg chg="mod">
          <ac:chgData name="Kristie Arciszewski" userId="38b2a1fc6872bd68" providerId="LiveId" clId="{DEE1FB3D-72CA-4B5E-8E0B-928CE75ABE06}" dt="2022-04-30T06:00:45.110" v="3518" actId="1076"/>
          <ac:spMkLst>
            <pc:docMk/>
            <pc:sldMk cId="1506906520" sldId="2613"/>
            <ac:spMk id="38" creationId="{FCAF6A08-0255-483D-BA88-0A5A2C3F6E74}"/>
          </ac:spMkLst>
        </pc:spChg>
        <pc:spChg chg="mod">
          <ac:chgData name="Kristie Arciszewski" userId="38b2a1fc6872bd68" providerId="LiveId" clId="{DEE1FB3D-72CA-4B5E-8E0B-928CE75ABE06}" dt="2022-04-30T06:00:45.110" v="3518" actId="1076"/>
          <ac:spMkLst>
            <pc:docMk/>
            <pc:sldMk cId="1506906520" sldId="2613"/>
            <ac:spMk id="39" creationId="{D3097BE1-70FF-41F8-8B2A-B391DA09A48C}"/>
          </ac:spMkLst>
        </pc:spChg>
        <pc:spChg chg="mod">
          <ac:chgData name="Kristie Arciszewski" userId="38b2a1fc6872bd68" providerId="LiveId" clId="{DEE1FB3D-72CA-4B5E-8E0B-928CE75ABE06}" dt="2022-04-30T06:00:45.110" v="3518" actId="1076"/>
          <ac:spMkLst>
            <pc:docMk/>
            <pc:sldMk cId="1506906520" sldId="2613"/>
            <ac:spMk id="40" creationId="{78323F13-5FF4-407A-92A8-C98079EDB043}"/>
          </ac:spMkLst>
        </pc:spChg>
        <pc:spChg chg="mod">
          <ac:chgData name="Kristie Arciszewski" userId="38b2a1fc6872bd68" providerId="LiveId" clId="{DEE1FB3D-72CA-4B5E-8E0B-928CE75ABE06}" dt="2022-04-30T06:00:45.110" v="3518" actId="1076"/>
          <ac:spMkLst>
            <pc:docMk/>
            <pc:sldMk cId="1506906520" sldId="2613"/>
            <ac:spMk id="41" creationId="{7FC05FB5-FA44-468F-B3DE-E000E2D88BD9}"/>
          </ac:spMkLst>
        </pc:spChg>
        <pc:spChg chg="mod">
          <ac:chgData name="Kristie Arciszewski" userId="38b2a1fc6872bd68" providerId="LiveId" clId="{DEE1FB3D-72CA-4B5E-8E0B-928CE75ABE06}" dt="2022-04-30T06:00:45.110" v="3518" actId="1076"/>
          <ac:spMkLst>
            <pc:docMk/>
            <pc:sldMk cId="1506906520" sldId="2613"/>
            <ac:spMk id="42" creationId="{3F8C01CE-B6EB-404F-AFB8-7A8C7C1E3AEA}"/>
          </ac:spMkLst>
        </pc:spChg>
        <pc:spChg chg="mod">
          <ac:chgData name="Kristie Arciszewski" userId="38b2a1fc6872bd68" providerId="LiveId" clId="{DEE1FB3D-72CA-4B5E-8E0B-928CE75ABE06}" dt="2022-04-30T06:00:45.110" v="3518" actId="1076"/>
          <ac:spMkLst>
            <pc:docMk/>
            <pc:sldMk cId="1506906520" sldId="2613"/>
            <ac:spMk id="43" creationId="{323301FD-0B7C-467C-82A8-676B7F7E5E11}"/>
          </ac:spMkLst>
        </pc:spChg>
        <pc:spChg chg="mod">
          <ac:chgData name="Kristie Arciszewski" userId="38b2a1fc6872bd68" providerId="LiveId" clId="{DEE1FB3D-72CA-4B5E-8E0B-928CE75ABE06}" dt="2022-04-30T06:00:45.110" v="3518" actId="1076"/>
          <ac:spMkLst>
            <pc:docMk/>
            <pc:sldMk cId="1506906520" sldId="2613"/>
            <ac:spMk id="44" creationId="{FD8CF708-BC6A-4F57-92E1-1C71A879D52D}"/>
          </ac:spMkLst>
        </pc:spChg>
        <pc:spChg chg="mod">
          <ac:chgData name="Kristie Arciszewski" userId="38b2a1fc6872bd68" providerId="LiveId" clId="{DEE1FB3D-72CA-4B5E-8E0B-928CE75ABE06}" dt="2022-04-30T06:00:45.110" v="3518" actId="1076"/>
          <ac:spMkLst>
            <pc:docMk/>
            <pc:sldMk cId="1506906520" sldId="2613"/>
            <ac:spMk id="45" creationId="{D7DC76E2-C224-4270-BFD9-78B3F8EE3848}"/>
          </ac:spMkLst>
        </pc:spChg>
        <pc:spChg chg="mod">
          <ac:chgData name="Kristie Arciszewski" userId="38b2a1fc6872bd68" providerId="LiveId" clId="{DEE1FB3D-72CA-4B5E-8E0B-928CE75ABE06}" dt="2022-04-30T06:00:45.110" v="3518" actId="1076"/>
          <ac:spMkLst>
            <pc:docMk/>
            <pc:sldMk cId="1506906520" sldId="2613"/>
            <ac:spMk id="46" creationId="{3851DA98-6270-4D68-A4C5-EE2153F50749}"/>
          </ac:spMkLst>
        </pc:spChg>
        <pc:spChg chg="mod">
          <ac:chgData name="Kristie Arciszewski" userId="38b2a1fc6872bd68" providerId="LiveId" clId="{DEE1FB3D-72CA-4B5E-8E0B-928CE75ABE06}" dt="2022-04-30T06:00:45.110" v="3518" actId="1076"/>
          <ac:spMkLst>
            <pc:docMk/>
            <pc:sldMk cId="1506906520" sldId="2613"/>
            <ac:spMk id="47" creationId="{A464912C-0CB1-4B3A-96F3-F9488A28E2EE}"/>
          </ac:spMkLst>
        </pc:spChg>
        <pc:spChg chg="mod">
          <ac:chgData name="Kristie Arciszewski" userId="38b2a1fc6872bd68" providerId="LiveId" clId="{DEE1FB3D-72CA-4B5E-8E0B-928CE75ABE06}" dt="2022-04-30T06:00:45.110" v="3518" actId="1076"/>
          <ac:spMkLst>
            <pc:docMk/>
            <pc:sldMk cId="1506906520" sldId="2613"/>
            <ac:spMk id="48" creationId="{39ABF252-B9DB-493D-B03D-5A361B237C9F}"/>
          </ac:spMkLst>
        </pc:spChg>
        <pc:spChg chg="mod">
          <ac:chgData name="Kristie Arciszewski" userId="38b2a1fc6872bd68" providerId="LiveId" clId="{DEE1FB3D-72CA-4B5E-8E0B-928CE75ABE06}" dt="2022-04-30T06:00:45.110" v="3518" actId="1076"/>
          <ac:spMkLst>
            <pc:docMk/>
            <pc:sldMk cId="1506906520" sldId="2613"/>
            <ac:spMk id="49" creationId="{13545EA2-AEEE-47C4-9D9E-66889E469633}"/>
          </ac:spMkLst>
        </pc:spChg>
        <pc:spChg chg="mod">
          <ac:chgData name="Kristie Arciszewski" userId="38b2a1fc6872bd68" providerId="LiveId" clId="{DEE1FB3D-72CA-4B5E-8E0B-928CE75ABE06}" dt="2022-04-30T06:00:45.110" v="3518" actId="1076"/>
          <ac:spMkLst>
            <pc:docMk/>
            <pc:sldMk cId="1506906520" sldId="2613"/>
            <ac:spMk id="50" creationId="{FF02347B-AC1C-4CB6-8959-03EBB029EC74}"/>
          </ac:spMkLst>
        </pc:spChg>
        <pc:spChg chg="mod">
          <ac:chgData name="Kristie Arciszewski" userId="38b2a1fc6872bd68" providerId="LiveId" clId="{DEE1FB3D-72CA-4B5E-8E0B-928CE75ABE06}" dt="2022-04-30T06:00:45.110" v="3518" actId="1076"/>
          <ac:spMkLst>
            <pc:docMk/>
            <pc:sldMk cId="1506906520" sldId="2613"/>
            <ac:spMk id="51" creationId="{F11F6FFB-15CE-4837-A8C2-6021A38BE61B}"/>
          </ac:spMkLst>
        </pc:spChg>
        <pc:spChg chg="mod">
          <ac:chgData name="Kristie Arciszewski" userId="38b2a1fc6872bd68" providerId="LiveId" clId="{DEE1FB3D-72CA-4B5E-8E0B-928CE75ABE06}" dt="2022-04-30T06:00:45.110" v="3518" actId="1076"/>
          <ac:spMkLst>
            <pc:docMk/>
            <pc:sldMk cId="1506906520" sldId="2613"/>
            <ac:spMk id="52" creationId="{F214D60A-0169-4DCB-B62A-9DF3A262B10E}"/>
          </ac:spMkLst>
        </pc:spChg>
        <pc:spChg chg="mod">
          <ac:chgData name="Kristie Arciszewski" userId="38b2a1fc6872bd68" providerId="LiveId" clId="{DEE1FB3D-72CA-4B5E-8E0B-928CE75ABE06}" dt="2022-04-30T06:00:45.110" v="3518" actId="1076"/>
          <ac:spMkLst>
            <pc:docMk/>
            <pc:sldMk cId="1506906520" sldId="2613"/>
            <ac:spMk id="53" creationId="{74A821E7-CFB2-4B66-87C7-A6CFDA2C7FA0}"/>
          </ac:spMkLst>
        </pc:spChg>
        <pc:spChg chg="mod">
          <ac:chgData name="Kristie Arciszewski" userId="38b2a1fc6872bd68" providerId="LiveId" clId="{DEE1FB3D-72CA-4B5E-8E0B-928CE75ABE06}" dt="2022-04-30T06:00:45.110" v="3518" actId="1076"/>
          <ac:spMkLst>
            <pc:docMk/>
            <pc:sldMk cId="1506906520" sldId="2613"/>
            <ac:spMk id="54" creationId="{37C51CED-9A72-4253-A241-4490FF4BD309}"/>
          </ac:spMkLst>
        </pc:spChg>
        <pc:spChg chg="mod">
          <ac:chgData name="Kristie Arciszewski" userId="38b2a1fc6872bd68" providerId="LiveId" clId="{DEE1FB3D-72CA-4B5E-8E0B-928CE75ABE06}" dt="2022-04-30T06:00:45.110" v="3518" actId="1076"/>
          <ac:spMkLst>
            <pc:docMk/>
            <pc:sldMk cId="1506906520" sldId="2613"/>
            <ac:spMk id="55" creationId="{6158458E-BBE5-4A10-808B-347EDD822845}"/>
          </ac:spMkLst>
        </pc:spChg>
        <pc:spChg chg="mod">
          <ac:chgData name="Kristie Arciszewski" userId="38b2a1fc6872bd68" providerId="LiveId" clId="{DEE1FB3D-72CA-4B5E-8E0B-928CE75ABE06}" dt="2022-04-30T06:00:45.110" v="3518" actId="1076"/>
          <ac:spMkLst>
            <pc:docMk/>
            <pc:sldMk cId="1506906520" sldId="2613"/>
            <ac:spMk id="56" creationId="{F55C99E1-8CC9-4795-B594-72D84C01A72C}"/>
          </ac:spMkLst>
        </pc:spChg>
        <pc:spChg chg="mod">
          <ac:chgData name="Kristie Arciszewski" userId="38b2a1fc6872bd68" providerId="LiveId" clId="{DEE1FB3D-72CA-4B5E-8E0B-928CE75ABE06}" dt="2022-04-30T06:00:45.110" v="3518" actId="1076"/>
          <ac:spMkLst>
            <pc:docMk/>
            <pc:sldMk cId="1506906520" sldId="2613"/>
            <ac:spMk id="57" creationId="{C09C98D4-B39A-4809-AB46-09383D70E4DD}"/>
          </ac:spMkLst>
        </pc:spChg>
        <pc:spChg chg="mod">
          <ac:chgData name="Kristie Arciszewski" userId="38b2a1fc6872bd68" providerId="LiveId" clId="{DEE1FB3D-72CA-4B5E-8E0B-928CE75ABE06}" dt="2022-04-30T06:00:45.110" v="3518" actId="1076"/>
          <ac:spMkLst>
            <pc:docMk/>
            <pc:sldMk cId="1506906520" sldId="2613"/>
            <ac:spMk id="58" creationId="{45961AB6-823E-4E77-A678-90971F50BFE2}"/>
          </ac:spMkLst>
        </pc:spChg>
        <pc:spChg chg="mod">
          <ac:chgData name="Kristie Arciszewski" userId="38b2a1fc6872bd68" providerId="LiveId" clId="{DEE1FB3D-72CA-4B5E-8E0B-928CE75ABE06}" dt="2022-04-30T06:00:45.110" v="3518" actId="1076"/>
          <ac:spMkLst>
            <pc:docMk/>
            <pc:sldMk cId="1506906520" sldId="2613"/>
            <ac:spMk id="59" creationId="{430B852F-9C75-4A71-B06B-B1FC5E0D08DF}"/>
          </ac:spMkLst>
        </pc:spChg>
        <pc:spChg chg="mod">
          <ac:chgData name="Kristie Arciszewski" userId="38b2a1fc6872bd68" providerId="LiveId" clId="{DEE1FB3D-72CA-4B5E-8E0B-928CE75ABE06}" dt="2022-04-30T06:00:45.110" v="3518" actId="1076"/>
          <ac:spMkLst>
            <pc:docMk/>
            <pc:sldMk cId="1506906520" sldId="2613"/>
            <ac:spMk id="60" creationId="{5BB1D6BF-2FE3-4B4C-B95B-06EA3CEFEEEA}"/>
          </ac:spMkLst>
        </pc:spChg>
        <pc:spChg chg="mod">
          <ac:chgData name="Kristie Arciszewski" userId="38b2a1fc6872bd68" providerId="LiveId" clId="{DEE1FB3D-72CA-4B5E-8E0B-928CE75ABE06}" dt="2022-04-30T06:00:45.110" v="3518" actId="1076"/>
          <ac:spMkLst>
            <pc:docMk/>
            <pc:sldMk cId="1506906520" sldId="2613"/>
            <ac:spMk id="61" creationId="{BCF6E03C-4114-47D6-8818-5B3EC39CA295}"/>
          </ac:spMkLst>
        </pc:spChg>
        <pc:spChg chg="mod">
          <ac:chgData name="Kristie Arciszewski" userId="38b2a1fc6872bd68" providerId="LiveId" clId="{DEE1FB3D-72CA-4B5E-8E0B-928CE75ABE06}" dt="2022-04-30T06:00:45.110" v="3518" actId="1076"/>
          <ac:spMkLst>
            <pc:docMk/>
            <pc:sldMk cId="1506906520" sldId="2613"/>
            <ac:spMk id="62" creationId="{CA2EE66D-906C-43A8-85CE-2433128DA6EF}"/>
          </ac:spMkLst>
        </pc:spChg>
        <pc:spChg chg="mod">
          <ac:chgData name="Kristie Arciszewski" userId="38b2a1fc6872bd68" providerId="LiveId" clId="{DEE1FB3D-72CA-4B5E-8E0B-928CE75ABE06}" dt="2022-04-30T06:00:45.110" v="3518" actId="1076"/>
          <ac:spMkLst>
            <pc:docMk/>
            <pc:sldMk cId="1506906520" sldId="2613"/>
            <ac:spMk id="63" creationId="{E0D3BA51-9192-453B-863E-7698AFF9C77C}"/>
          </ac:spMkLst>
        </pc:spChg>
        <pc:spChg chg="mod">
          <ac:chgData name="Kristie Arciszewski" userId="38b2a1fc6872bd68" providerId="LiveId" clId="{DEE1FB3D-72CA-4B5E-8E0B-928CE75ABE06}" dt="2022-04-30T06:00:45.110" v="3518" actId="1076"/>
          <ac:spMkLst>
            <pc:docMk/>
            <pc:sldMk cId="1506906520" sldId="2613"/>
            <ac:spMk id="64" creationId="{9650573F-38E6-4884-9379-0758E023E33E}"/>
          </ac:spMkLst>
        </pc:spChg>
        <pc:spChg chg="mod">
          <ac:chgData name="Kristie Arciszewski" userId="38b2a1fc6872bd68" providerId="LiveId" clId="{DEE1FB3D-72CA-4B5E-8E0B-928CE75ABE06}" dt="2022-04-30T06:00:45.110" v="3518" actId="1076"/>
          <ac:spMkLst>
            <pc:docMk/>
            <pc:sldMk cId="1506906520" sldId="2613"/>
            <ac:spMk id="65" creationId="{0D80E4AC-F473-4E09-BBFF-DF2C3F96D6BC}"/>
          </ac:spMkLst>
        </pc:spChg>
        <pc:spChg chg="mod">
          <ac:chgData name="Kristie Arciszewski" userId="38b2a1fc6872bd68" providerId="LiveId" clId="{DEE1FB3D-72CA-4B5E-8E0B-928CE75ABE06}" dt="2022-04-30T06:00:45.110" v="3518" actId="1076"/>
          <ac:spMkLst>
            <pc:docMk/>
            <pc:sldMk cId="1506906520" sldId="2613"/>
            <ac:spMk id="66" creationId="{9749A53D-F43F-4579-8268-B73596DF1D5F}"/>
          </ac:spMkLst>
        </pc:spChg>
        <pc:spChg chg="mod">
          <ac:chgData name="Kristie Arciszewski" userId="38b2a1fc6872bd68" providerId="LiveId" clId="{DEE1FB3D-72CA-4B5E-8E0B-928CE75ABE06}" dt="2022-04-30T06:00:45.110" v="3518" actId="1076"/>
          <ac:spMkLst>
            <pc:docMk/>
            <pc:sldMk cId="1506906520" sldId="2613"/>
            <ac:spMk id="67" creationId="{55162BAD-0A0F-430B-B5FC-9CA693758D5E}"/>
          </ac:spMkLst>
        </pc:spChg>
        <pc:spChg chg="mod">
          <ac:chgData name="Kristie Arciszewski" userId="38b2a1fc6872bd68" providerId="LiveId" clId="{DEE1FB3D-72CA-4B5E-8E0B-928CE75ABE06}" dt="2022-04-30T06:00:45.110" v="3518" actId="1076"/>
          <ac:spMkLst>
            <pc:docMk/>
            <pc:sldMk cId="1506906520" sldId="2613"/>
            <ac:spMk id="68" creationId="{700CE3F1-EDA9-462B-AF28-5C0E8AF20CCF}"/>
          </ac:spMkLst>
        </pc:spChg>
        <pc:spChg chg="mod">
          <ac:chgData name="Kristie Arciszewski" userId="38b2a1fc6872bd68" providerId="LiveId" clId="{DEE1FB3D-72CA-4B5E-8E0B-928CE75ABE06}" dt="2022-04-30T06:00:45.110" v="3518" actId="1076"/>
          <ac:spMkLst>
            <pc:docMk/>
            <pc:sldMk cId="1506906520" sldId="2613"/>
            <ac:spMk id="69" creationId="{CBD3FC6B-1CDC-486C-989E-760C59EF27C4}"/>
          </ac:spMkLst>
        </pc:spChg>
        <pc:spChg chg="mod">
          <ac:chgData name="Kristie Arciszewski" userId="38b2a1fc6872bd68" providerId="LiveId" clId="{DEE1FB3D-72CA-4B5E-8E0B-928CE75ABE06}" dt="2022-04-30T06:00:45.110" v="3518" actId="1076"/>
          <ac:spMkLst>
            <pc:docMk/>
            <pc:sldMk cId="1506906520" sldId="2613"/>
            <ac:spMk id="70" creationId="{0C037691-EA1B-42D6-B6A4-F9FB48A86B43}"/>
          </ac:spMkLst>
        </pc:spChg>
        <pc:spChg chg="mod">
          <ac:chgData name="Kristie Arciszewski" userId="38b2a1fc6872bd68" providerId="LiveId" clId="{DEE1FB3D-72CA-4B5E-8E0B-928CE75ABE06}" dt="2022-04-30T06:00:45.110" v="3518" actId="1076"/>
          <ac:spMkLst>
            <pc:docMk/>
            <pc:sldMk cId="1506906520" sldId="2613"/>
            <ac:spMk id="71" creationId="{7A91D008-58ED-4B47-BE9D-3DF275D211F5}"/>
          </ac:spMkLst>
        </pc:spChg>
        <pc:spChg chg="mod">
          <ac:chgData name="Kristie Arciszewski" userId="38b2a1fc6872bd68" providerId="LiveId" clId="{DEE1FB3D-72CA-4B5E-8E0B-928CE75ABE06}" dt="2022-04-30T06:00:45.110" v="3518" actId="1076"/>
          <ac:spMkLst>
            <pc:docMk/>
            <pc:sldMk cId="1506906520" sldId="2613"/>
            <ac:spMk id="72" creationId="{1B03D661-800B-464F-86B0-B9265275E344}"/>
          </ac:spMkLst>
        </pc:spChg>
        <pc:spChg chg="mod">
          <ac:chgData name="Kristie Arciszewski" userId="38b2a1fc6872bd68" providerId="LiveId" clId="{DEE1FB3D-72CA-4B5E-8E0B-928CE75ABE06}" dt="2022-04-30T06:00:45.110" v="3518" actId="1076"/>
          <ac:spMkLst>
            <pc:docMk/>
            <pc:sldMk cId="1506906520" sldId="2613"/>
            <ac:spMk id="73" creationId="{162C4FA0-CEE5-4211-A59F-A560AA379B0C}"/>
          </ac:spMkLst>
        </pc:spChg>
        <pc:spChg chg="mod">
          <ac:chgData name="Kristie Arciszewski" userId="38b2a1fc6872bd68" providerId="LiveId" clId="{DEE1FB3D-72CA-4B5E-8E0B-928CE75ABE06}" dt="2022-04-30T06:00:45.110" v="3518" actId="1076"/>
          <ac:spMkLst>
            <pc:docMk/>
            <pc:sldMk cId="1506906520" sldId="2613"/>
            <ac:spMk id="74" creationId="{F3C5173B-F322-48E8-A400-F517CAF77076}"/>
          </ac:spMkLst>
        </pc:spChg>
        <pc:spChg chg="mod">
          <ac:chgData name="Kristie Arciszewski" userId="38b2a1fc6872bd68" providerId="LiveId" clId="{DEE1FB3D-72CA-4B5E-8E0B-928CE75ABE06}" dt="2022-04-30T06:00:45.110" v="3518" actId="1076"/>
          <ac:spMkLst>
            <pc:docMk/>
            <pc:sldMk cId="1506906520" sldId="2613"/>
            <ac:spMk id="75" creationId="{D4E9D197-9927-415F-A9C0-59E151370B44}"/>
          </ac:spMkLst>
        </pc:spChg>
        <pc:spChg chg="mod">
          <ac:chgData name="Kristie Arciszewski" userId="38b2a1fc6872bd68" providerId="LiveId" clId="{DEE1FB3D-72CA-4B5E-8E0B-928CE75ABE06}" dt="2022-04-30T06:00:45.110" v="3518" actId="1076"/>
          <ac:spMkLst>
            <pc:docMk/>
            <pc:sldMk cId="1506906520" sldId="2613"/>
            <ac:spMk id="76" creationId="{996B95F6-D340-4F58-8E83-6AB8F8814F26}"/>
          </ac:spMkLst>
        </pc:spChg>
        <pc:spChg chg="mod">
          <ac:chgData name="Kristie Arciszewski" userId="38b2a1fc6872bd68" providerId="LiveId" clId="{DEE1FB3D-72CA-4B5E-8E0B-928CE75ABE06}" dt="2022-04-30T06:00:45.110" v="3518" actId="1076"/>
          <ac:spMkLst>
            <pc:docMk/>
            <pc:sldMk cId="1506906520" sldId="2613"/>
            <ac:spMk id="77" creationId="{1E04212C-6BA2-4FB2-A2F1-E05B4040571B}"/>
          </ac:spMkLst>
        </pc:spChg>
        <pc:spChg chg="mod">
          <ac:chgData name="Kristie Arciszewski" userId="38b2a1fc6872bd68" providerId="LiveId" clId="{DEE1FB3D-72CA-4B5E-8E0B-928CE75ABE06}" dt="2022-04-30T06:00:45.110" v="3518" actId="1076"/>
          <ac:spMkLst>
            <pc:docMk/>
            <pc:sldMk cId="1506906520" sldId="2613"/>
            <ac:spMk id="78" creationId="{1565F590-1270-4A18-9972-77173125E779}"/>
          </ac:spMkLst>
        </pc:spChg>
        <pc:spChg chg="mod">
          <ac:chgData name="Kristie Arciszewski" userId="38b2a1fc6872bd68" providerId="LiveId" clId="{DEE1FB3D-72CA-4B5E-8E0B-928CE75ABE06}" dt="2022-04-30T06:00:45.110" v="3518" actId="1076"/>
          <ac:spMkLst>
            <pc:docMk/>
            <pc:sldMk cId="1506906520" sldId="2613"/>
            <ac:spMk id="79" creationId="{836529BC-AC79-4713-AB09-A332DF00ABBC}"/>
          </ac:spMkLst>
        </pc:spChg>
        <pc:spChg chg="mod">
          <ac:chgData name="Kristie Arciszewski" userId="38b2a1fc6872bd68" providerId="LiveId" clId="{DEE1FB3D-72CA-4B5E-8E0B-928CE75ABE06}" dt="2022-04-30T06:00:45.110" v="3518" actId="1076"/>
          <ac:spMkLst>
            <pc:docMk/>
            <pc:sldMk cId="1506906520" sldId="2613"/>
            <ac:spMk id="80" creationId="{12C999A9-5F3A-4959-AEB2-9BC59F30078D}"/>
          </ac:spMkLst>
        </pc:spChg>
        <pc:spChg chg="mod">
          <ac:chgData name="Kristie Arciszewski" userId="38b2a1fc6872bd68" providerId="LiveId" clId="{DEE1FB3D-72CA-4B5E-8E0B-928CE75ABE06}" dt="2022-04-30T06:00:45.110" v="3518" actId="1076"/>
          <ac:spMkLst>
            <pc:docMk/>
            <pc:sldMk cId="1506906520" sldId="2613"/>
            <ac:spMk id="81" creationId="{E009BF23-18E6-4667-A99C-399F562E13D6}"/>
          </ac:spMkLst>
        </pc:spChg>
        <pc:spChg chg="mod">
          <ac:chgData name="Kristie Arciszewski" userId="38b2a1fc6872bd68" providerId="LiveId" clId="{DEE1FB3D-72CA-4B5E-8E0B-928CE75ABE06}" dt="2022-04-30T06:00:45.110" v="3518" actId="1076"/>
          <ac:spMkLst>
            <pc:docMk/>
            <pc:sldMk cId="1506906520" sldId="2613"/>
            <ac:spMk id="82" creationId="{A739ADCA-EDA0-48C2-9C0D-E671CD5003E4}"/>
          </ac:spMkLst>
        </pc:spChg>
        <pc:spChg chg="mod">
          <ac:chgData name="Kristie Arciszewski" userId="38b2a1fc6872bd68" providerId="LiveId" clId="{DEE1FB3D-72CA-4B5E-8E0B-928CE75ABE06}" dt="2022-04-30T06:00:45.110" v="3518" actId="1076"/>
          <ac:spMkLst>
            <pc:docMk/>
            <pc:sldMk cId="1506906520" sldId="2613"/>
            <ac:spMk id="83" creationId="{C5A586D2-03AE-4FE2-AAE4-2C32A897A523}"/>
          </ac:spMkLst>
        </pc:spChg>
        <pc:spChg chg="mod">
          <ac:chgData name="Kristie Arciszewski" userId="38b2a1fc6872bd68" providerId="LiveId" clId="{DEE1FB3D-72CA-4B5E-8E0B-928CE75ABE06}" dt="2022-04-30T06:00:45.110" v="3518" actId="1076"/>
          <ac:spMkLst>
            <pc:docMk/>
            <pc:sldMk cId="1506906520" sldId="2613"/>
            <ac:spMk id="84" creationId="{CE4280E2-5BC2-4F3B-BB2B-C3CEAE7FBBB9}"/>
          </ac:spMkLst>
        </pc:spChg>
        <pc:spChg chg="mod">
          <ac:chgData name="Kristie Arciszewski" userId="38b2a1fc6872bd68" providerId="LiveId" clId="{DEE1FB3D-72CA-4B5E-8E0B-928CE75ABE06}" dt="2022-04-30T06:00:45.110" v="3518" actId="1076"/>
          <ac:spMkLst>
            <pc:docMk/>
            <pc:sldMk cId="1506906520" sldId="2613"/>
            <ac:spMk id="85" creationId="{55E6A978-CDCD-4799-95CE-413F941E3BB6}"/>
          </ac:spMkLst>
        </pc:spChg>
        <pc:spChg chg="mod">
          <ac:chgData name="Kristie Arciszewski" userId="38b2a1fc6872bd68" providerId="LiveId" clId="{DEE1FB3D-72CA-4B5E-8E0B-928CE75ABE06}" dt="2022-04-30T06:00:45.110" v="3518" actId="1076"/>
          <ac:spMkLst>
            <pc:docMk/>
            <pc:sldMk cId="1506906520" sldId="2613"/>
            <ac:spMk id="86" creationId="{3EBD5369-CA8C-465C-A16A-CBC0439E8BD1}"/>
          </ac:spMkLst>
        </pc:spChg>
        <pc:spChg chg="mod">
          <ac:chgData name="Kristie Arciszewski" userId="38b2a1fc6872bd68" providerId="LiveId" clId="{DEE1FB3D-72CA-4B5E-8E0B-928CE75ABE06}" dt="2022-04-30T06:00:45.110" v="3518" actId="1076"/>
          <ac:spMkLst>
            <pc:docMk/>
            <pc:sldMk cId="1506906520" sldId="2613"/>
            <ac:spMk id="87" creationId="{A48B74C4-1E4E-4FBE-AE2C-C497EB35EA79}"/>
          </ac:spMkLst>
        </pc:spChg>
        <pc:spChg chg="mod">
          <ac:chgData name="Kristie Arciszewski" userId="38b2a1fc6872bd68" providerId="LiveId" clId="{DEE1FB3D-72CA-4B5E-8E0B-928CE75ABE06}" dt="2022-04-30T06:00:45.110" v="3518" actId="1076"/>
          <ac:spMkLst>
            <pc:docMk/>
            <pc:sldMk cId="1506906520" sldId="2613"/>
            <ac:spMk id="88" creationId="{024B4B42-DDC5-453E-BA7E-BFCC90DB9C3E}"/>
          </ac:spMkLst>
        </pc:spChg>
        <pc:spChg chg="mod">
          <ac:chgData name="Kristie Arciszewski" userId="38b2a1fc6872bd68" providerId="LiveId" clId="{DEE1FB3D-72CA-4B5E-8E0B-928CE75ABE06}" dt="2022-04-30T06:00:45.110" v="3518" actId="1076"/>
          <ac:spMkLst>
            <pc:docMk/>
            <pc:sldMk cId="1506906520" sldId="2613"/>
            <ac:spMk id="89" creationId="{C278B1A0-5F78-49F2-B246-8627F65DC2F8}"/>
          </ac:spMkLst>
        </pc:spChg>
        <pc:spChg chg="mod">
          <ac:chgData name="Kristie Arciszewski" userId="38b2a1fc6872bd68" providerId="LiveId" clId="{DEE1FB3D-72CA-4B5E-8E0B-928CE75ABE06}" dt="2022-04-30T06:00:45.110" v="3518" actId="1076"/>
          <ac:spMkLst>
            <pc:docMk/>
            <pc:sldMk cId="1506906520" sldId="2613"/>
            <ac:spMk id="90" creationId="{A4E4F5AC-EF2D-4EE5-B0B6-9B3FF58B6028}"/>
          </ac:spMkLst>
        </pc:spChg>
        <pc:spChg chg="mod">
          <ac:chgData name="Kristie Arciszewski" userId="38b2a1fc6872bd68" providerId="LiveId" clId="{DEE1FB3D-72CA-4B5E-8E0B-928CE75ABE06}" dt="2022-04-30T06:00:45.110" v="3518" actId="1076"/>
          <ac:spMkLst>
            <pc:docMk/>
            <pc:sldMk cId="1506906520" sldId="2613"/>
            <ac:spMk id="91" creationId="{192D529A-4F71-4087-8C00-3D080533912A}"/>
          </ac:spMkLst>
        </pc:spChg>
        <pc:spChg chg="mod">
          <ac:chgData name="Kristie Arciszewski" userId="38b2a1fc6872bd68" providerId="LiveId" clId="{DEE1FB3D-72CA-4B5E-8E0B-928CE75ABE06}" dt="2022-04-30T06:00:45.110" v="3518" actId="1076"/>
          <ac:spMkLst>
            <pc:docMk/>
            <pc:sldMk cId="1506906520" sldId="2613"/>
            <ac:spMk id="92" creationId="{02807B4C-FB6D-4654-A1B4-9AE4FA623377}"/>
          </ac:spMkLst>
        </pc:spChg>
        <pc:spChg chg="mod">
          <ac:chgData name="Kristie Arciszewski" userId="38b2a1fc6872bd68" providerId="LiveId" clId="{DEE1FB3D-72CA-4B5E-8E0B-928CE75ABE06}" dt="2022-04-30T06:00:45.110" v="3518" actId="1076"/>
          <ac:spMkLst>
            <pc:docMk/>
            <pc:sldMk cId="1506906520" sldId="2613"/>
            <ac:spMk id="93" creationId="{D7DFB305-C088-477D-AB19-B363E1E96CD2}"/>
          </ac:spMkLst>
        </pc:spChg>
        <pc:spChg chg="mod">
          <ac:chgData name="Kristie Arciszewski" userId="38b2a1fc6872bd68" providerId="LiveId" clId="{DEE1FB3D-72CA-4B5E-8E0B-928CE75ABE06}" dt="2022-04-30T06:00:45.110" v="3518" actId="1076"/>
          <ac:spMkLst>
            <pc:docMk/>
            <pc:sldMk cId="1506906520" sldId="2613"/>
            <ac:spMk id="94" creationId="{5DEBAD2A-F2B8-48CE-A4B5-8D9342CA4996}"/>
          </ac:spMkLst>
        </pc:spChg>
        <pc:spChg chg="mod">
          <ac:chgData name="Kristie Arciszewski" userId="38b2a1fc6872bd68" providerId="LiveId" clId="{DEE1FB3D-72CA-4B5E-8E0B-928CE75ABE06}" dt="2022-04-30T06:00:45.110" v="3518" actId="1076"/>
          <ac:spMkLst>
            <pc:docMk/>
            <pc:sldMk cId="1506906520" sldId="2613"/>
            <ac:spMk id="95" creationId="{28C13628-2955-4E7A-BD94-423477D896BD}"/>
          </ac:spMkLst>
        </pc:spChg>
        <pc:spChg chg="mod">
          <ac:chgData name="Kristie Arciszewski" userId="38b2a1fc6872bd68" providerId="LiveId" clId="{DEE1FB3D-72CA-4B5E-8E0B-928CE75ABE06}" dt="2022-04-30T06:00:45.110" v="3518" actId="1076"/>
          <ac:spMkLst>
            <pc:docMk/>
            <pc:sldMk cId="1506906520" sldId="2613"/>
            <ac:spMk id="96" creationId="{0F2ECEA7-E2C1-4FC6-8D16-562A41CED055}"/>
          </ac:spMkLst>
        </pc:spChg>
        <pc:spChg chg="mod">
          <ac:chgData name="Kristie Arciszewski" userId="38b2a1fc6872bd68" providerId="LiveId" clId="{DEE1FB3D-72CA-4B5E-8E0B-928CE75ABE06}" dt="2022-04-30T06:00:45.110" v="3518" actId="1076"/>
          <ac:spMkLst>
            <pc:docMk/>
            <pc:sldMk cId="1506906520" sldId="2613"/>
            <ac:spMk id="97" creationId="{690C8FF4-BF7B-4723-BA5A-F2E52F77975B}"/>
          </ac:spMkLst>
        </pc:spChg>
        <pc:spChg chg="mod">
          <ac:chgData name="Kristie Arciszewski" userId="38b2a1fc6872bd68" providerId="LiveId" clId="{DEE1FB3D-72CA-4B5E-8E0B-928CE75ABE06}" dt="2022-04-30T06:00:45.110" v="3518" actId="1076"/>
          <ac:spMkLst>
            <pc:docMk/>
            <pc:sldMk cId="1506906520" sldId="2613"/>
            <ac:spMk id="98" creationId="{F7E694D8-BD64-4D01-89C7-AEE1C0992BE3}"/>
          </ac:spMkLst>
        </pc:spChg>
        <pc:spChg chg="mod">
          <ac:chgData name="Kristie Arciszewski" userId="38b2a1fc6872bd68" providerId="LiveId" clId="{DEE1FB3D-72CA-4B5E-8E0B-928CE75ABE06}" dt="2022-04-30T06:00:45.110" v="3518" actId="1076"/>
          <ac:spMkLst>
            <pc:docMk/>
            <pc:sldMk cId="1506906520" sldId="2613"/>
            <ac:spMk id="99" creationId="{E7431993-2930-44C1-BF02-A70AB8370C42}"/>
          </ac:spMkLst>
        </pc:spChg>
        <pc:spChg chg="mod">
          <ac:chgData name="Kristie Arciszewski" userId="38b2a1fc6872bd68" providerId="LiveId" clId="{DEE1FB3D-72CA-4B5E-8E0B-928CE75ABE06}" dt="2022-04-30T06:00:45.110" v="3518" actId="1076"/>
          <ac:spMkLst>
            <pc:docMk/>
            <pc:sldMk cId="1506906520" sldId="2613"/>
            <ac:spMk id="100" creationId="{E24F15FD-8928-4D8C-B300-44C562B7A59D}"/>
          </ac:spMkLst>
        </pc:spChg>
        <pc:spChg chg="mod">
          <ac:chgData name="Kristie Arciszewski" userId="38b2a1fc6872bd68" providerId="LiveId" clId="{DEE1FB3D-72CA-4B5E-8E0B-928CE75ABE06}" dt="2022-04-30T06:00:45.110" v="3518" actId="1076"/>
          <ac:spMkLst>
            <pc:docMk/>
            <pc:sldMk cId="1506906520" sldId="2613"/>
            <ac:spMk id="101" creationId="{9803C9E1-632D-4861-AA7B-3CA87B6E986C}"/>
          </ac:spMkLst>
        </pc:spChg>
        <pc:spChg chg="mod">
          <ac:chgData name="Kristie Arciszewski" userId="38b2a1fc6872bd68" providerId="LiveId" clId="{DEE1FB3D-72CA-4B5E-8E0B-928CE75ABE06}" dt="2022-04-30T06:00:45.110" v="3518" actId="1076"/>
          <ac:spMkLst>
            <pc:docMk/>
            <pc:sldMk cId="1506906520" sldId="2613"/>
            <ac:spMk id="102" creationId="{D14E817D-B3E8-4C1C-A064-B50856101970}"/>
          </ac:spMkLst>
        </pc:spChg>
        <pc:spChg chg="mod">
          <ac:chgData name="Kristie Arciszewski" userId="38b2a1fc6872bd68" providerId="LiveId" clId="{DEE1FB3D-72CA-4B5E-8E0B-928CE75ABE06}" dt="2022-04-30T06:00:45.110" v="3518" actId="1076"/>
          <ac:spMkLst>
            <pc:docMk/>
            <pc:sldMk cId="1506906520" sldId="2613"/>
            <ac:spMk id="103" creationId="{4E1787E1-F1F0-4BB7-8674-A013A858CCDD}"/>
          </ac:spMkLst>
        </pc:spChg>
        <pc:spChg chg="mod">
          <ac:chgData name="Kristie Arciszewski" userId="38b2a1fc6872bd68" providerId="LiveId" clId="{DEE1FB3D-72CA-4B5E-8E0B-928CE75ABE06}" dt="2022-04-30T06:00:45.110" v="3518" actId="1076"/>
          <ac:spMkLst>
            <pc:docMk/>
            <pc:sldMk cId="1506906520" sldId="2613"/>
            <ac:spMk id="104" creationId="{28CA4F6E-ED56-48C0-9067-36CC574FF298}"/>
          </ac:spMkLst>
        </pc:spChg>
        <pc:spChg chg="add del mod">
          <ac:chgData name="Kristie Arciszewski" userId="38b2a1fc6872bd68" providerId="LiveId" clId="{DEE1FB3D-72CA-4B5E-8E0B-928CE75ABE06}" dt="2022-04-30T06:37:43.367" v="4380" actId="478"/>
          <ac:spMkLst>
            <pc:docMk/>
            <pc:sldMk cId="1506906520" sldId="2613"/>
            <ac:spMk id="106" creationId="{66CE977E-BC88-4463-BE72-CFBF1FFF4066}"/>
          </ac:spMkLst>
        </pc:spChg>
        <pc:spChg chg="add mod">
          <ac:chgData name="Kristie Arciszewski" userId="38b2a1fc6872bd68" providerId="LiveId" clId="{DEE1FB3D-72CA-4B5E-8E0B-928CE75ABE06}" dt="2022-04-30T06:17:11.615" v="3674" actId="1076"/>
          <ac:spMkLst>
            <pc:docMk/>
            <pc:sldMk cId="1506906520" sldId="2613"/>
            <ac:spMk id="107" creationId="{F92A9D13-0F20-405F-BEA1-F294186583D0}"/>
          </ac:spMkLst>
        </pc:spChg>
        <pc:spChg chg="add del">
          <ac:chgData name="Kristie Arciszewski" userId="38b2a1fc6872bd68" providerId="LiveId" clId="{DEE1FB3D-72CA-4B5E-8E0B-928CE75ABE06}" dt="2022-04-30T06:09:53.967" v="3523" actId="22"/>
          <ac:spMkLst>
            <pc:docMk/>
            <pc:sldMk cId="1506906520" sldId="2613"/>
            <ac:spMk id="111" creationId="{B21F166F-DA0D-418C-8441-C068AED8E779}"/>
          </ac:spMkLst>
        </pc:spChg>
        <pc:spChg chg="add mod">
          <ac:chgData name="Kristie Arciszewski" userId="38b2a1fc6872bd68" providerId="LiveId" clId="{DEE1FB3D-72CA-4B5E-8E0B-928CE75ABE06}" dt="2022-04-30T06:44:14.473" v="4415" actId="113"/>
          <ac:spMkLst>
            <pc:docMk/>
            <pc:sldMk cId="1506906520" sldId="2613"/>
            <ac:spMk id="113" creationId="{1B8A8DA8-266B-4D32-B7F9-C1EFDFF4EFDF}"/>
          </ac:spMkLst>
        </pc:spChg>
        <pc:spChg chg="add mod">
          <ac:chgData name="Kristie Arciszewski" userId="38b2a1fc6872bd68" providerId="LiveId" clId="{DEE1FB3D-72CA-4B5E-8E0B-928CE75ABE06}" dt="2022-04-30T06:44:09.856" v="4413" actId="113"/>
          <ac:spMkLst>
            <pc:docMk/>
            <pc:sldMk cId="1506906520" sldId="2613"/>
            <ac:spMk id="115" creationId="{F6E3C86F-1180-49E5-9F62-39A6AF0DDAE7}"/>
          </ac:spMkLst>
        </pc:spChg>
        <pc:spChg chg="add del">
          <ac:chgData name="Kristie Arciszewski" userId="38b2a1fc6872bd68" providerId="LiveId" clId="{DEE1FB3D-72CA-4B5E-8E0B-928CE75ABE06}" dt="2022-04-30T06:36:28.982" v="4372" actId="478"/>
          <ac:spMkLst>
            <pc:docMk/>
            <pc:sldMk cId="1506906520" sldId="2613"/>
            <ac:spMk id="118" creationId="{8C9627A5-2108-4860-8198-DA60722E1524}"/>
          </ac:spMkLst>
        </pc:spChg>
        <pc:spChg chg="add mod">
          <ac:chgData name="Kristie Arciszewski" userId="38b2a1fc6872bd68" providerId="LiveId" clId="{DEE1FB3D-72CA-4B5E-8E0B-928CE75ABE06}" dt="2022-04-30T06:40:54.057" v="4399" actId="14100"/>
          <ac:spMkLst>
            <pc:docMk/>
            <pc:sldMk cId="1506906520" sldId="2613"/>
            <ac:spMk id="119" creationId="{58CACAE1-4EE4-4385-B80A-9100FCA9ECD7}"/>
          </ac:spMkLst>
        </pc:spChg>
        <pc:grpChg chg="add del mod topLvl">
          <ac:chgData name="Kristie Arciszewski" userId="38b2a1fc6872bd68" providerId="LiveId" clId="{DEE1FB3D-72CA-4B5E-8E0B-928CE75ABE06}" dt="2022-04-30T06:18:06.461" v="3700" actId="21"/>
          <ac:grpSpMkLst>
            <pc:docMk/>
            <pc:sldMk cId="1506906520" sldId="2613"/>
            <ac:grpSpMk id="3" creationId="{3C32E3F7-84AD-4651-A480-C68AA44349E4}"/>
          </ac:grpSpMkLst>
        </pc:grpChg>
        <pc:grpChg chg="add del mod">
          <ac:chgData name="Kristie Arciszewski" userId="38b2a1fc6872bd68" providerId="LiveId" clId="{DEE1FB3D-72CA-4B5E-8E0B-928CE75ABE06}" dt="2022-04-30T06:00:30.382" v="3516" actId="165"/>
          <ac:grpSpMkLst>
            <pc:docMk/>
            <pc:sldMk cId="1506906520" sldId="2613"/>
            <ac:grpSpMk id="105" creationId="{1757B6E7-738D-425F-B252-ADCB10DB0D90}"/>
          </ac:grpSpMkLst>
        </pc:grpChg>
        <pc:grpChg chg="add del mod">
          <ac:chgData name="Kristie Arciszewski" userId="38b2a1fc6872bd68" providerId="LiveId" clId="{DEE1FB3D-72CA-4B5E-8E0B-928CE75ABE06}" dt="2022-04-30T06:18:06.461" v="3700" actId="21"/>
          <ac:grpSpMkLst>
            <pc:docMk/>
            <pc:sldMk cId="1506906520" sldId="2613"/>
            <ac:grpSpMk id="114" creationId="{DD2EE45B-D5FF-4971-9C76-0EA3AFC988A7}"/>
          </ac:grpSpMkLst>
        </pc:grpChg>
        <pc:picChg chg="add mod">
          <ac:chgData name="Kristie Arciszewski" userId="38b2a1fc6872bd68" providerId="LiveId" clId="{DEE1FB3D-72CA-4B5E-8E0B-928CE75ABE06}" dt="2022-04-30T06:17:15.245" v="3675" actId="1076"/>
          <ac:picMkLst>
            <pc:docMk/>
            <pc:sldMk cId="1506906520" sldId="2613"/>
            <ac:picMk id="109" creationId="{B2B268E4-6AFB-4EBF-A6F3-72B1395B5188}"/>
          </ac:picMkLst>
        </pc:picChg>
        <pc:picChg chg="add mod modCrop">
          <ac:chgData name="Kristie Arciszewski" userId="38b2a1fc6872bd68" providerId="LiveId" clId="{DEE1FB3D-72CA-4B5E-8E0B-928CE75ABE06}" dt="2022-04-30T06:40:32.078" v="4397" actId="1076"/>
          <ac:picMkLst>
            <pc:docMk/>
            <pc:sldMk cId="1506906520" sldId="2613"/>
            <ac:picMk id="117" creationId="{FADC5B42-B7FB-4D55-9505-B3C781C2A706}"/>
          </ac:picMkLst>
        </pc:picChg>
        <pc:picChg chg="add del mod">
          <ac:chgData name="Kristie Arciszewski" userId="38b2a1fc6872bd68" providerId="LiveId" clId="{DEE1FB3D-72CA-4B5E-8E0B-928CE75ABE06}" dt="2022-04-30T06:39:55.512" v="4395" actId="931"/>
          <ac:picMkLst>
            <pc:docMk/>
            <pc:sldMk cId="1506906520" sldId="2613"/>
            <ac:picMk id="121" creationId="{123962D5-56CF-4F7A-84C6-5F40B2A11F4D}"/>
          </ac:picMkLst>
        </pc:picChg>
      </pc:sldChg>
      <pc:sldChg chg="addSp delSp modSp new mod ord modClrScheme chgLayout">
        <pc:chgData name="Kristie Arciszewski" userId="38b2a1fc6872bd68" providerId="LiveId" clId="{DEE1FB3D-72CA-4B5E-8E0B-928CE75ABE06}" dt="2022-04-30T20:09:42.622" v="6531"/>
        <pc:sldMkLst>
          <pc:docMk/>
          <pc:sldMk cId="2613663642" sldId="2614"/>
        </pc:sldMkLst>
        <pc:spChg chg="mod">
          <ac:chgData name="Kristie Arciszewski" userId="38b2a1fc6872bd68" providerId="LiveId" clId="{DEE1FB3D-72CA-4B5E-8E0B-928CE75ABE06}" dt="2022-04-30T06:18:09.584" v="3701"/>
          <ac:spMkLst>
            <pc:docMk/>
            <pc:sldMk cId="2613663642" sldId="2614"/>
            <ac:spMk id="3" creationId="{E5E8C0B3-BE92-4998-9DE2-74E2CB1F6C26}"/>
          </ac:spMkLst>
        </pc:spChg>
        <pc:spChg chg="mod">
          <ac:chgData name="Kristie Arciszewski" userId="38b2a1fc6872bd68" providerId="LiveId" clId="{DEE1FB3D-72CA-4B5E-8E0B-928CE75ABE06}" dt="2022-04-30T06:18:09.584" v="3701"/>
          <ac:spMkLst>
            <pc:docMk/>
            <pc:sldMk cId="2613663642" sldId="2614"/>
            <ac:spMk id="4" creationId="{5B335C28-7AC4-4CCC-91D1-0ADB105DDFD5}"/>
          </ac:spMkLst>
        </pc:spChg>
        <pc:spChg chg="mod">
          <ac:chgData name="Kristie Arciszewski" userId="38b2a1fc6872bd68" providerId="LiveId" clId="{DEE1FB3D-72CA-4B5E-8E0B-928CE75ABE06}" dt="2022-04-30T06:18:09.584" v="3701"/>
          <ac:spMkLst>
            <pc:docMk/>
            <pc:sldMk cId="2613663642" sldId="2614"/>
            <ac:spMk id="5" creationId="{FB1B79A3-2C11-4E14-8A9F-E37F02AFA417}"/>
          </ac:spMkLst>
        </pc:spChg>
        <pc:spChg chg="mod">
          <ac:chgData name="Kristie Arciszewski" userId="38b2a1fc6872bd68" providerId="LiveId" clId="{DEE1FB3D-72CA-4B5E-8E0B-928CE75ABE06}" dt="2022-04-30T06:18:09.584" v="3701"/>
          <ac:spMkLst>
            <pc:docMk/>
            <pc:sldMk cId="2613663642" sldId="2614"/>
            <ac:spMk id="6" creationId="{BB4EF8DB-D38D-4184-B52A-4114397B79CC}"/>
          </ac:spMkLst>
        </pc:spChg>
        <pc:spChg chg="mod">
          <ac:chgData name="Kristie Arciszewski" userId="38b2a1fc6872bd68" providerId="LiveId" clId="{DEE1FB3D-72CA-4B5E-8E0B-928CE75ABE06}" dt="2022-04-30T06:18:09.584" v="3701"/>
          <ac:spMkLst>
            <pc:docMk/>
            <pc:sldMk cId="2613663642" sldId="2614"/>
            <ac:spMk id="7" creationId="{947F8BB7-780E-4F13-9761-7265903E7ABF}"/>
          </ac:spMkLst>
        </pc:spChg>
        <pc:spChg chg="mod">
          <ac:chgData name="Kristie Arciszewski" userId="38b2a1fc6872bd68" providerId="LiveId" clId="{DEE1FB3D-72CA-4B5E-8E0B-928CE75ABE06}" dt="2022-04-30T06:18:09.584" v="3701"/>
          <ac:spMkLst>
            <pc:docMk/>
            <pc:sldMk cId="2613663642" sldId="2614"/>
            <ac:spMk id="8" creationId="{785C02CA-ACAA-4DF2-91A7-AF1A31897597}"/>
          </ac:spMkLst>
        </pc:spChg>
        <pc:spChg chg="mod">
          <ac:chgData name="Kristie Arciszewski" userId="38b2a1fc6872bd68" providerId="LiveId" clId="{DEE1FB3D-72CA-4B5E-8E0B-928CE75ABE06}" dt="2022-04-30T06:18:09.584" v="3701"/>
          <ac:spMkLst>
            <pc:docMk/>
            <pc:sldMk cId="2613663642" sldId="2614"/>
            <ac:spMk id="9" creationId="{CF866772-3349-47D5-B9CE-82533082C033}"/>
          </ac:spMkLst>
        </pc:spChg>
        <pc:spChg chg="mod">
          <ac:chgData name="Kristie Arciszewski" userId="38b2a1fc6872bd68" providerId="LiveId" clId="{DEE1FB3D-72CA-4B5E-8E0B-928CE75ABE06}" dt="2022-04-30T06:18:09.584" v="3701"/>
          <ac:spMkLst>
            <pc:docMk/>
            <pc:sldMk cId="2613663642" sldId="2614"/>
            <ac:spMk id="10" creationId="{937F2F43-50CC-45CD-A8BF-4BC8BD03EA47}"/>
          </ac:spMkLst>
        </pc:spChg>
        <pc:spChg chg="mod">
          <ac:chgData name="Kristie Arciszewski" userId="38b2a1fc6872bd68" providerId="LiveId" clId="{DEE1FB3D-72CA-4B5E-8E0B-928CE75ABE06}" dt="2022-04-30T06:18:09.584" v="3701"/>
          <ac:spMkLst>
            <pc:docMk/>
            <pc:sldMk cId="2613663642" sldId="2614"/>
            <ac:spMk id="11" creationId="{049635F1-3BF3-48D4-8D27-06BD066F5C05}"/>
          </ac:spMkLst>
        </pc:spChg>
        <pc:spChg chg="mod">
          <ac:chgData name="Kristie Arciszewski" userId="38b2a1fc6872bd68" providerId="LiveId" clId="{DEE1FB3D-72CA-4B5E-8E0B-928CE75ABE06}" dt="2022-04-30T06:18:09.584" v="3701"/>
          <ac:spMkLst>
            <pc:docMk/>
            <pc:sldMk cId="2613663642" sldId="2614"/>
            <ac:spMk id="12" creationId="{DA77323F-F902-4854-BDF5-C9E319D75A84}"/>
          </ac:spMkLst>
        </pc:spChg>
        <pc:spChg chg="mod">
          <ac:chgData name="Kristie Arciszewski" userId="38b2a1fc6872bd68" providerId="LiveId" clId="{DEE1FB3D-72CA-4B5E-8E0B-928CE75ABE06}" dt="2022-04-30T06:18:09.584" v="3701"/>
          <ac:spMkLst>
            <pc:docMk/>
            <pc:sldMk cId="2613663642" sldId="2614"/>
            <ac:spMk id="13" creationId="{03A8DBE2-0181-4A4F-B3A2-F6A2B6AD138C}"/>
          </ac:spMkLst>
        </pc:spChg>
        <pc:spChg chg="mod">
          <ac:chgData name="Kristie Arciszewski" userId="38b2a1fc6872bd68" providerId="LiveId" clId="{DEE1FB3D-72CA-4B5E-8E0B-928CE75ABE06}" dt="2022-04-30T06:18:09.584" v="3701"/>
          <ac:spMkLst>
            <pc:docMk/>
            <pc:sldMk cId="2613663642" sldId="2614"/>
            <ac:spMk id="14" creationId="{D12068D2-417C-4196-B9AA-DC1F0762AF74}"/>
          </ac:spMkLst>
        </pc:spChg>
        <pc:spChg chg="mod">
          <ac:chgData name="Kristie Arciszewski" userId="38b2a1fc6872bd68" providerId="LiveId" clId="{DEE1FB3D-72CA-4B5E-8E0B-928CE75ABE06}" dt="2022-04-30T06:18:09.584" v="3701"/>
          <ac:spMkLst>
            <pc:docMk/>
            <pc:sldMk cId="2613663642" sldId="2614"/>
            <ac:spMk id="15" creationId="{088A0666-6E54-4147-9AAF-7796E26757A4}"/>
          </ac:spMkLst>
        </pc:spChg>
        <pc:spChg chg="mod">
          <ac:chgData name="Kristie Arciszewski" userId="38b2a1fc6872bd68" providerId="LiveId" clId="{DEE1FB3D-72CA-4B5E-8E0B-928CE75ABE06}" dt="2022-04-30T06:18:09.584" v="3701"/>
          <ac:spMkLst>
            <pc:docMk/>
            <pc:sldMk cId="2613663642" sldId="2614"/>
            <ac:spMk id="16" creationId="{79236E80-8BF1-4F02-A788-1F75CB9F520C}"/>
          </ac:spMkLst>
        </pc:spChg>
        <pc:spChg chg="mod">
          <ac:chgData name="Kristie Arciszewski" userId="38b2a1fc6872bd68" providerId="LiveId" clId="{DEE1FB3D-72CA-4B5E-8E0B-928CE75ABE06}" dt="2022-04-30T06:18:09.584" v="3701"/>
          <ac:spMkLst>
            <pc:docMk/>
            <pc:sldMk cId="2613663642" sldId="2614"/>
            <ac:spMk id="17" creationId="{B6A861C8-2814-44EB-87B9-E4217842203B}"/>
          </ac:spMkLst>
        </pc:spChg>
        <pc:spChg chg="mod">
          <ac:chgData name="Kristie Arciszewski" userId="38b2a1fc6872bd68" providerId="LiveId" clId="{DEE1FB3D-72CA-4B5E-8E0B-928CE75ABE06}" dt="2022-04-30T06:18:09.584" v="3701"/>
          <ac:spMkLst>
            <pc:docMk/>
            <pc:sldMk cId="2613663642" sldId="2614"/>
            <ac:spMk id="18" creationId="{9C89BD05-1A76-443A-9F6A-5A038C665A95}"/>
          </ac:spMkLst>
        </pc:spChg>
        <pc:spChg chg="mod">
          <ac:chgData name="Kristie Arciszewski" userId="38b2a1fc6872bd68" providerId="LiveId" clId="{DEE1FB3D-72CA-4B5E-8E0B-928CE75ABE06}" dt="2022-04-30T06:18:09.584" v="3701"/>
          <ac:spMkLst>
            <pc:docMk/>
            <pc:sldMk cId="2613663642" sldId="2614"/>
            <ac:spMk id="19" creationId="{B6A5B0AA-7441-40F2-88A2-67D23F28CEB6}"/>
          </ac:spMkLst>
        </pc:spChg>
        <pc:spChg chg="mod">
          <ac:chgData name="Kristie Arciszewski" userId="38b2a1fc6872bd68" providerId="LiveId" clId="{DEE1FB3D-72CA-4B5E-8E0B-928CE75ABE06}" dt="2022-04-30T06:18:09.584" v="3701"/>
          <ac:spMkLst>
            <pc:docMk/>
            <pc:sldMk cId="2613663642" sldId="2614"/>
            <ac:spMk id="20" creationId="{9FCA3AF8-BC68-4F55-B74D-B637CB72AA04}"/>
          </ac:spMkLst>
        </pc:spChg>
        <pc:spChg chg="mod">
          <ac:chgData name="Kristie Arciszewski" userId="38b2a1fc6872bd68" providerId="LiveId" clId="{DEE1FB3D-72CA-4B5E-8E0B-928CE75ABE06}" dt="2022-04-30T06:18:09.584" v="3701"/>
          <ac:spMkLst>
            <pc:docMk/>
            <pc:sldMk cId="2613663642" sldId="2614"/>
            <ac:spMk id="21" creationId="{A4B02E48-4F83-4B8E-8E8E-318AB383E70E}"/>
          </ac:spMkLst>
        </pc:spChg>
        <pc:spChg chg="mod">
          <ac:chgData name="Kristie Arciszewski" userId="38b2a1fc6872bd68" providerId="LiveId" clId="{DEE1FB3D-72CA-4B5E-8E0B-928CE75ABE06}" dt="2022-04-30T06:18:09.584" v="3701"/>
          <ac:spMkLst>
            <pc:docMk/>
            <pc:sldMk cId="2613663642" sldId="2614"/>
            <ac:spMk id="22" creationId="{8847D573-6D5C-42B5-BF96-949429BA2827}"/>
          </ac:spMkLst>
        </pc:spChg>
        <pc:spChg chg="mod">
          <ac:chgData name="Kristie Arciszewski" userId="38b2a1fc6872bd68" providerId="LiveId" clId="{DEE1FB3D-72CA-4B5E-8E0B-928CE75ABE06}" dt="2022-04-30T06:18:09.584" v="3701"/>
          <ac:spMkLst>
            <pc:docMk/>
            <pc:sldMk cId="2613663642" sldId="2614"/>
            <ac:spMk id="23" creationId="{4225F4E7-2CA5-47C7-8814-67F1F63DABE6}"/>
          </ac:spMkLst>
        </pc:spChg>
        <pc:spChg chg="mod">
          <ac:chgData name="Kristie Arciszewski" userId="38b2a1fc6872bd68" providerId="LiveId" clId="{DEE1FB3D-72CA-4B5E-8E0B-928CE75ABE06}" dt="2022-04-30T06:18:09.584" v="3701"/>
          <ac:spMkLst>
            <pc:docMk/>
            <pc:sldMk cId="2613663642" sldId="2614"/>
            <ac:spMk id="24" creationId="{202DF688-B111-4FB0-9A20-929EFAE73549}"/>
          </ac:spMkLst>
        </pc:spChg>
        <pc:spChg chg="mod">
          <ac:chgData name="Kristie Arciszewski" userId="38b2a1fc6872bd68" providerId="LiveId" clId="{DEE1FB3D-72CA-4B5E-8E0B-928CE75ABE06}" dt="2022-04-30T06:18:09.584" v="3701"/>
          <ac:spMkLst>
            <pc:docMk/>
            <pc:sldMk cId="2613663642" sldId="2614"/>
            <ac:spMk id="25" creationId="{7F5F6C36-9C68-4D8D-9E0F-BDAE0CFD7D1D}"/>
          </ac:spMkLst>
        </pc:spChg>
        <pc:spChg chg="mod">
          <ac:chgData name="Kristie Arciszewski" userId="38b2a1fc6872bd68" providerId="LiveId" clId="{DEE1FB3D-72CA-4B5E-8E0B-928CE75ABE06}" dt="2022-04-30T06:18:09.584" v="3701"/>
          <ac:spMkLst>
            <pc:docMk/>
            <pc:sldMk cId="2613663642" sldId="2614"/>
            <ac:spMk id="26" creationId="{A367B16D-5F77-4F1F-AFB5-44305404EC92}"/>
          </ac:spMkLst>
        </pc:spChg>
        <pc:spChg chg="mod">
          <ac:chgData name="Kristie Arciszewski" userId="38b2a1fc6872bd68" providerId="LiveId" clId="{DEE1FB3D-72CA-4B5E-8E0B-928CE75ABE06}" dt="2022-04-30T06:18:09.584" v="3701"/>
          <ac:spMkLst>
            <pc:docMk/>
            <pc:sldMk cId="2613663642" sldId="2614"/>
            <ac:spMk id="27" creationId="{A050A34E-E60A-42A7-A4F8-13D5517D1CE8}"/>
          </ac:spMkLst>
        </pc:spChg>
        <pc:spChg chg="mod">
          <ac:chgData name="Kristie Arciszewski" userId="38b2a1fc6872bd68" providerId="LiveId" clId="{DEE1FB3D-72CA-4B5E-8E0B-928CE75ABE06}" dt="2022-04-30T06:18:09.584" v="3701"/>
          <ac:spMkLst>
            <pc:docMk/>
            <pc:sldMk cId="2613663642" sldId="2614"/>
            <ac:spMk id="28" creationId="{94230420-54D3-46F7-B86E-7AB57486B603}"/>
          </ac:spMkLst>
        </pc:spChg>
        <pc:spChg chg="mod">
          <ac:chgData name="Kristie Arciszewski" userId="38b2a1fc6872bd68" providerId="LiveId" clId="{DEE1FB3D-72CA-4B5E-8E0B-928CE75ABE06}" dt="2022-04-30T06:18:09.584" v="3701"/>
          <ac:spMkLst>
            <pc:docMk/>
            <pc:sldMk cId="2613663642" sldId="2614"/>
            <ac:spMk id="29" creationId="{D4EF765B-4A96-4EE2-805A-F76C257638C7}"/>
          </ac:spMkLst>
        </pc:spChg>
        <pc:spChg chg="mod">
          <ac:chgData name="Kristie Arciszewski" userId="38b2a1fc6872bd68" providerId="LiveId" clId="{DEE1FB3D-72CA-4B5E-8E0B-928CE75ABE06}" dt="2022-04-30T06:18:09.584" v="3701"/>
          <ac:spMkLst>
            <pc:docMk/>
            <pc:sldMk cId="2613663642" sldId="2614"/>
            <ac:spMk id="30" creationId="{90C6B6BF-75C3-4400-9101-E0635DF731F3}"/>
          </ac:spMkLst>
        </pc:spChg>
        <pc:spChg chg="mod">
          <ac:chgData name="Kristie Arciszewski" userId="38b2a1fc6872bd68" providerId="LiveId" clId="{DEE1FB3D-72CA-4B5E-8E0B-928CE75ABE06}" dt="2022-04-30T06:18:09.584" v="3701"/>
          <ac:spMkLst>
            <pc:docMk/>
            <pc:sldMk cId="2613663642" sldId="2614"/>
            <ac:spMk id="31" creationId="{599E46FC-784A-4274-AC2C-BB96F55F7E24}"/>
          </ac:spMkLst>
        </pc:spChg>
        <pc:spChg chg="mod">
          <ac:chgData name="Kristie Arciszewski" userId="38b2a1fc6872bd68" providerId="LiveId" clId="{DEE1FB3D-72CA-4B5E-8E0B-928CE75ABE06}" dt="2022-04-30T06:18:09.584" v="3701"/>
          <ac:spMkLst>
            <pc:docMk/>
            <pc:sldMk cId="2613663642" sldId="2614"/>
            <ac:spMk id="32" creationId="{3715C9AB-0A37-4ACD-BB27-BE28D13F9A5A}"/>
          </ac:spMkLst>
        </pc:spChg>
        <pc:spChg chg="mod">
          <ac:chgData name="Kristie Arciszewski" userId="38b2a1fc6872bd68" providerId="LiveId" clId="{DEE1FB3D-72CA-4B5E-8E0B-928CE75ABE06}" dt="2022-04-30T06:18:09.584" v="3701"/>
          <ac:spMkLst>
            <pc:docMk/>
            <pc:sldMk cId="2613663642" sldId="2614"/>
            <ac:spMk id="33" creationId="{4A47E069-67B4-4480-8FDA-8AF67F77B862}"/>
          </ac:spMkLst>
        </pc:spChg>
        <pc:spChg chg="mod">
          <ac:chgData name="Kristie Arciszewski" userId="38b2a1fc6872bd68" providerId="LiveId" clId="{DEE1FB3D-72CA-4B5E-8E0B-928CE75ABE06}" dt="2022-04-30T06:18:09.584" v="3701"/>
          <ac:spMkLst>
            <pc:docMk/>
            <pc:sldMk cId="2613663642" sldId="2614"/>
            <ac:spMk id="34" creationId="{E4ACDF43-3C58-401C-8C76-1DA5DCC8A352}"/>
          </ac:spMkLst>
        </pc:spChg>
        <pc:spChg chg="mod">
          <ac:chgData name="Kristie Arciszewski" userId="38b2a1fc6872bd68" providerId="LiveId" clId="{DEE1FB3D-72CA-4B5E-8E0B-928CE75ABE06}" dt="2022-04-30T06:18:09.584" v="3701"/>
          <ac:spMkLst>
            <pc:docMk/>
            <pc:sldMk cId="2613663642" sldId="2614"/>
            <ac:spMk id="35" creationId="{76A6B980-43D7-483D-B015-6E50C92ABF95}"/>
          </ac:spMkLst>
        </pc:spChg>
        <pc:spChg chg="mod">
          <ac:chgData name="Kristie Arciszewski" userId="38b2a1fc6872bd68" providerId="LiveId" clId="{DEE1FB3D-72CA-4B5E-8E0B-928CE75ABE06}" dt="2022-04-30T06:18:09.584" v="3701"/>
          <ac:spMkLst>
            <pc:docMk/>
            <pc:sldMk cId="2613663642" sldId="2614"/>
            <ac:spMk id="36" creationId="{6BF0EFAF-E8FF-4AB0-A9DC-52D2DC3FB558}"/>
          </ac:spMkLst>
        </pc:spChg>
        <pc:spChg chg="mod">
          <ac:chgData name="Kristie Arciszewski" userId="38b2a1fc6872bd68" providerId="LiveId" clId="{DEE1FB3D-72CA-4B5E-8E0B-928CE75ABE06}" dt="2022-04-30T06:18:09.584" v="3701"/>
          <ac:spMkLst>
            <pc:docMk/>
            <pc:sldMk cId="2613663642" sldId="2614"/>
            <ac:spMk id="37" creationId="{3778A47A-4FD9-4003-95DC-F7219CDF355B}"/>
          </ac:spMkLst>
        </pc:spChg>
        <pc:spChg chg="mod">
          <ac:chgData name="Kristie Arciszewski" userId="38b2a1fc6872bd68" providerId="LiveId" clId="{DEE1FB3D-72CA-4B5E-8E0B-928CE75ABE06}" dt="2022-04-30T06:18:09.584" v="3701"/>
          <ac:spMkLst>
            <pc:docMk/>
            <pc:sldMk cId="2613663642" sldId="2614"/>
            <ac:spMk id="38" creationId="{F77DF624-8456-401C-BAD4-63E730CCF3A0}"/>
          </ac:spMkLst>
        </pc:spChg>
        <pc:spChg chg="mod">
          <ac:chgData name="Kristie Arciszewski" userId="38b2a1fc6872bd68" providerId="LiveId" clId="{DEE1FB3D-72CA-4B5E-8E0B-928CE75ABE06}" dt="2022-04-30T06:18:09.584" v="3701"/>
          <ac:spMkLst>
            <pc:docMk/>
            <pc:sldMk cId="2613663642" sldId="2614"/>
            <ac:spMk id="39" creationId="{F3C63982-DEF5-4889-BD71-1113B3AE0557}"/>
          </ac:spMkLst>
        </pc:spChg>
        <pc:spChg chg="mod">
          <ac:chgData name="Kristie Arciszewski" userId="38b2a1fc6872bd68" providerId="LiveId" clId="{DEE1FB3D-72CA-4B5E-8E0B-928CE75ABE06}" dt="2022-04-30T06:18:09.584" v="3701"/>
          <ac:spMkLst>
            <pc:docMk/>
            <pc:sldMk cId="2613663642" sldId="2614"/>
            <ac:spMk id="40" creationId="{9A677BC4-B499-40D0-A40C-1DA91A886F8E}"/>
          </ac:spMkLst>
        </pc:spChg>
        <pc:spChg chg="mod">
          <ac:chgData name="Kristie Arciszewski" userId="38b2a1fc6872bd68" providerId="LiveId" clId="{DEE1FB3D-72CA-4B5E-8E0B-928CE75ABE06}" dt="2022-04-30T06:18:09.584" v="3701"/>
          <ac:spMkLst>
            <pc:docMk/>
            <pc:sldMk cId="2613663642" sldId="2614"/>
            <ac:spMk id="41" creationId="{7F375350-D979-4963-A057-894C65624FD6}"/>
          </ac:spMkLst>
        </pc:spChg>
        <pc:spChg chg="mod">
          <ac:chgData name="Kristie Arciszewski" userId="38b2a1fc6872bd68" providerId="LiveId" clId="{DEE1FB3D-72CA-4B5E-8E0B-928CE75ABE06}" dt="2022-04-30T06:18:09.584" v="3701"/>
          <ac:spMkLst>
            <pc:docMk/>
            <pc:sldMk cId="2613663642" sldId="2614"/>
            <ac:spMk id="42" creationId="{7F428EBA-B481-474F-85AA-0CF7A4C1734B}"/>
          </ac:spMkLst>
        </pc:spChg>
        <pc:spChg chg="mod">
          <ac:chgData name="Kristie Arciszewski" userId="38b2a1fc6872bd68" providerId="LiveId" clId="{DEE1FB3D-72CA-4B5E-8E0B-928CE75ABE06}" dt="2022-04-30T06:18:09.584" v="3701"/>
          <ac:spMkLst>
            <pc:docMk/>
            <pc:sldMk cId="2613663642" sldId="2614"/>
            <ac:spMk id="43" creationId="{BAD8B70A-7363-4E48-8FA7-DA4F345DCFFF}"/>
          </ac:spMkLst>
        </pc:spChg>
        <pc:spChg chg="mod">
          <ac:chgData name="Kristie Arciszewski" userId="38b2a1fc6872bd68" providerId="LiveId" clId="{DEE1FB3D-72CA-4B5E-8E0B-928CE75ABE06}" dt="2022-04-30T06:18:09.584" v="3701"/>
          <ac:spMkLst>
            <pc:docMk/>
            <pc:sldMk cId="2613663642" sldId="2614"/>
            <ac:spMk id="44" creationId="{5C00D471-367B-4E36-9BEB-4E335E979359}"/>
          </ac:spMkLst>
        </pc:spChg>
        <pc:spChg chg="mod">
          <ac:chgData name="Kristie Arciszewski" userId="38b2a1fc6872bd68" providerId="LiveId" clId="{DEE1FB3D-72CA-4B5E-8E0B-928CE75ABE06}" dt="2022-04-30T06:18:09.584" v="3701"/>
          <ac:spMkLst>
            <pc:docMk/>
            <pc:sldMk cId="2613663642" sldId="2614"/>
            <ac:spMk id="45" creationId="{18556AEF-39BF-46E6-8673-EAE989C9DD60}"/>
          </ac:spMkLst>
        </pc:spChg>
        <pc:spChg chg="mod">
          <ac:chgData name="Kristie Arciszewski" userId="38b2a1fc6872bd68" providerId="LiveId" clId="{DEE1FB3D-72CA-4B5E-8E0B-928CE75ABE06}" dt="2022-04-30T06:18:09.584" v="3701"/>
          <ac:spMkLst>
            <pc:docMk/>
            <pc:sldMk cId="2613663642" sldId="2614"/>
            <ac:spMk id="46" creationId="{039BDF2D-2E95-44FD-8878-A7759C7B3595}"/>
          </ac:spMkLst>
        </pc:spChg>
        <pc:spChg chg="mod">
          <ac:chgData name="Kristie Arciszewski" userId="38b2a1fc6872bd68" providerId="LiveId" clId="{DEE1FB3D-72CA-4B5E-8E0B-928CE75ABE06}" dt="2022-04-30T06:18:09.584" v="3701"/>
          <ac:spMkLst>
            <pc:docMk/>
            <pc:sldMk cId="2613663642" sldId="2614"/>
            <ac:spMk id="47" creationId="{AF19A065-7FD1-457F-A189-05762C65E026}"/>
          </ac:spMkLst>
        </pc:spChg>
        <pc:spChg chg="mod">
          <ac:chgData name="Kristie Arciszewski" userId="38b2a1fc6872bd68" providerId="LiveId" clId="{DEE1FB3D-72CA-4B5E-8E0B-928CE75ABE06}" dt="2022-04-30T06:18:09.584" v="3701"/>
          <ac:spMkLst>
            <pc:docMk/>
            <pc:sldMk cId="2613663642" sldId="2614"/>
            <ac:spMk id="48" creationId="{F56DD14C-D52A-4978-9084-BB83436F33A7}"/>
          </ac:spMkLst>
        </pc:spChg>
        <pc:spChg chg="mod">
          <ac:chgData name="Kristie Arciszewski" userId="38b2a1fc6872bd68" providerId="LiveId" clId="{DEE1FB3D-72CA-4B5E-8E0B-928CE75ABE06}" dt="2022-04-30T06:18:09.584" v="3701"/>
          <ac:spMkLst>
            <pc:docMk/>
            <pc:sldMk cId="2613663642" sldId="2614"/>
            <ac:spMk id="49" creationId="{3DC1B35F-0A46-4E0F-BC32-620D9C617657}"/>
          </ac:spMkLst>
        </pc:spChg>
        <pc:spChg chg="mod">
          <ac:chgData name="Kristie Arciszewski" userId="38b2a1fc6872bd68" providerId="LiveId" clId="{DEE1FB3D-72CA-4B5E-8E0B-928CE75ABE06}" dt="2022-04-30T06:18:09.584" v="3701"/>
          <ac:spMkLst>
            <pc:docMk/>
            <pc:sldMk cId="2613663642" sldId="2614"/>
            <ac:spMk id="50" creationId="{5FADA2DD-A8C7-4078-B6CD-884053F09837}"/>
          </ac:spMkLst>
        </pc:spChg>
        <pc:spChg chg="mod">
          <ac:chgData name="Kristie Arciszewski" userId="38b2a1fc6872bd68" providerId="LiveId" clId="{DEE1FB3D-72CA-4B5E-8E0B-928CE75ABE06}" dt="2022-04-30T06:18:09.584" v="3701"/>
          <ac:spMkLst>
            <pc:docMk/>
            <pc:sldMk cId="2613663642" sldId="2614"/>
            <ac:spMk id="51" creationId="{29866F7B-FE47-410C-B2C1-AE7BC48D651E}"/>
          </ac:spMkLst>
        </pc:spChg>
        <pc:spChg chg="mod">
          <ac:chgData name="Kristie Arciszewski" userId="38b2a1fc6872bd68" providerId="LiveId" clId="{DEE1FB3D-72CA-4B5E-8E0B-928CE75ABE06}" dt="2022-04-30T06:18:09.584" v="3701"/>
          <ac:spMkLst>
            <pc:docMk/>
            <pc:sldMk cId="2613663642" sldId="2614"/>
            <ac:spMk id="52" creationId="{7892718F-A05D-457D-A8F8-9E149CD56349}"/>
          </ac:spMkLst>
        </pc:spChg>
        <pc:spChg chg="mod">
          <ac:chgData name="Kristie Arciszewski" userId="38b2a1fc6872bd68" providerId="LiveId" clId="{DEE1FB3D-72CA-4B5E-8E0B-928CE75ABE06}" dt="2022-04-30T06:18:09.584" v="3701"/>
          <ac:spMkLst>
            <pc:docMk/>
            <pc:sldMk cId="2613663642" sldId="2614"/>
            <ac:spMk id="53" creationId="{8342A206-EDBE-48CB-A2B0-1E1C6BFDB91D}"/>
          </ac:spMkLst>
        </pc:spChg>
        <pc:spChg chg="mod">
          <ac:chgData name="Kristie Arciszewski" userId="38b2a1fc6872bd68" providerId="LiveId" clId="{DEE1FB3D-72CA-4B5E-8E0B-928CE75ABE06}" dt="2022-04-30T06:18:09.584" v="3701"/>
          <ac:spMkLst>
            <pc:docMk/>
            <pc:sldMk cId="2613663642" sldId="2614"/>
            <ac:spMk id="54" creationId="{582E4C67-5CD3-43B2-81C9-CC91658D8E2C}"/>
          </ac:spMkLst>
        </pc:spChg>
        <pc:spChg chg="mod">
          <ac:chgData name="Kristie Arciszewski" userId="38b2a1fc6872bd68" providerId="LiveId" clId="{DEE1FB3D-72CA-4B5E-8E0B-928CE75ABE06}" dt="2022-04-30T06:18:09.584" v="3701"/>
          <ac:spMkLst>
            <pc:docMk/>
            <pc:sldMk cId="2613663642" sldId="2614"/>
            <ac:spMk id="55" creationId="{F1A658F3-0AFA-4FFF-94CB-7686AF39F99B}"/>
          </ac:spMkLst>
        </pc:spChg>
        <pc:spChg chg="mod">
          <ac:chgData name="Kristie Arciszewski" userId="38b2a1fc6872bd68" providerId="LiveId" clId="{DEE1FB3D-72CA-4B5E-8E0B-928CE75ABE06}" dt="2022-04-30T06:18:09.584" v="3701"/>
          <ac:spMkLst>
            <pc:docMk/>
            <pc:sldMk cId="2613663642" sldId="2614"/>
            <ac:spMk id="56" creationId="{AB23B214-1DDB-4FA2-B193-161E2D92AD0C}"/>
          </ac:spMkLst>
        </pc:spChg>
        <pc:spChg chg="mod">
          <ac:chgData name="Kristie Arciszewski" userId="38b2a1fc6872bd68" providerId="LiveId" clId="{DEE1FB3D-72CA-4B5E-8E0B-928CE75ABE06}" dt="2022-04-30T06:18:09.584" v="3701"/>
          <ac:spMkLst>
            <pc:docMk/>
            <pc:sldMk cId="2613663642" sldId="2614"/>
            <ac:spMk id="57" creationId="{336A75A3-D2B7-4624-A4CB-366A86818FDA}"/>
          </ac:spMkLst>
        </pc:spChg>
        <pc:spChg chg="mod">
          <ac:chgData name="Kristie Arciszewski" userId="38b2a1fc6872bd68" providerId="LiveId" clId="{DEE1FB3D-72CA-4B5E-8E0B-928CE75ABE06}" dt="2022-04-30T06:18:09.584" v="3701"/>
          <ac:spMkLst>
            <pc:docMk/>
            <pc:sldMk cId="2613663642" sldId="2614"/>
            <ac:spMk id="58" creationId="{B5CEFD58-81C4-4847-A7CB-45201C6C3984}"/>
          </ac:spMkLst>
        </pc:spChg>
        <pc:spChg chg="mod">
          <ac:chgData name="Kristie Arciszewski" userId="38b2a1fc6872bd68" providerId="LiveId" clId="{DEE1FB3D-72CA-4B5E-8E0B-928CE75ABE06}" dt="2022-04-30T06:18:09.584" v="3701"/>
          <ac:spMkLst>
            <pc:docMk/>
            <pc:sldMk cId="2613663642" sldId="2614"/>
            <ac:spMk id="59" creationId="{4360EB78-4908-4ABB-A7DE-EF4AFC354329}"/>
          </ac:spMkLst>
        </pc:spChg>
        <pc:spChg chg="mod">
          <ac:chgData name="Kristie Arciszewski" userId="38b2a1fc6872bd68" providerId="LiveId" clId="{DEE1FB3D-72CA-4B5E-8E0B-928CE75ABE06}" dt="2022-04-30T06:18:09.584" v="3701"/>
          <ac:spMkLst>
            <pc:docMk/>
            <pc:sldMk cId="2613663642" sldId="2614"/>
            <ac:spMk id="60" creationId="{02F95F37-B662-400D-AE45-AEBF953AD84A}"/>
          </ac:spMkLst>
        </pc:spChg>
        <pc:spChg chg="mod">
          <ac:chgData name="Kristie Arciszewski" userId="38b2a1fc6872bd68" providerId="LiveId" clId="{DEE1FB3D-72CA-4B5E-8E0B-928CE75ABE06}" dt="2022-04-30T06:18:09.584" v="3701"/>
          <ac:spMkLst>
            <pc:docMk/>
            <pc:sldMk cId="2613663642" sldId="2614"/>
            <ac:spMk id="61" creationId="{7E69C26D-02C3-444A-ACD9-EA8A639FE14C}"/>
          </ac:spMkLst>
        </pc:spChg>
        <pc:spChg chg="mod">
          <ac:chgData name="Kristie Arciszewski" userId="38b2a1fc6872bd68" providerId="LiveId" clId="{DEE1FB3D-72CA-4B5E-8E0B-928CE75ABE06}" dt="2022-04-30T06:18:09.584" v="3701"/>
          <ac:spMkLst>
            <pc:docMk/>
            <pc:sldMk cId="2613663642" sldId="2614"/>
            <ac:spMk id="62" creationId="{02E5A914-A534-47FC-94B4-3604B61FA9B6}"/>
          </ac:spMkLst>
        </pc:spChg>
        <pc:spChg chg="mod">
          <ac:chgData name="Kristie Arciszewski" userId="38b2a1fc6872bd68" providerId="LiveId" clId="{DEE1FB3D-72CA-4B5E-8E0B-928CE75ABE06}" dt="2022-04-30T06:18:09.584" v="3701"/>
          <ac:spMkLst>
            <pc:docMk/>
            <pc:sldMk cId="2613663642" sldId="2614"/>
            <ac:spMk id="63" creationId="{21684CEF-7263-4528-9545-C1B5BF9ADFDD}"/>
          </ac:spMkLst>
        </pc:spChg>
        <pc:spChg chg="mod">
          <ac:chgData name="Kristie Arciszewski" userId="38b2a1fc6872bd68" providerId="LiveId" clId="{DEE1FB3D-72CA-4B5E-8E0B-928CE75ABE06}" dt="2022-04-30T06:18:09.584" v="3701"/>
          <ac:spMkLst>
            <pc:docMk/>
            <pc:sldMk cId="2613663642" sldId="2614"/>
            <ac:spMk id="64" creationId="{714806E0-46F5-4DEC-AA37-A4B062833547}"/>
          </ac:spMkLst>
        </pc:spChg>
        <pc:spChg chg="mod">
          <ac:chgData name="Kristie Arciszewski" userId="38b2a1fc6872bd68" providerId="LiveId" clId="{DEE1FB3D-72CA-4B5E-8E0B-928CE75ABE06}" dt="2022-04-30T06:18:09.584" v="3701"/>
          <ac:spMkLst>
            <pc:docMk/>
            <pc:sldMk cId="2613663642" sldId="2614"/>
            <ac:spMk id="65" creationId="{B4232968-69D8-4A6E-9AB5-D8BBF7BBD296}"/>
          </ac:spMkLst>
        </pc:spChg>
        <pc:spChg chg="mod">
          <ac:chgData name="Kristie Arciszewski" userId="38b2a1fc6872bd68" providerId="LiveId" clId="{DEE1FB3D-72CA-4B5E-8E0B-928CE75ABE06}" dt="2022-04-30T06:18:09.584" v="3701"/>
          <ac:spMkLst>
            <pc:docMk/>
            <pc:sldMk cId="2613663642" sldId="2614"/>
            <ac:spMk id="66" creationId="{ABAB7596-C710-4560-8C02-F31B3EA2A504}"/>
          </ac:spMkLst>
        </pc:spChg>
        <pc:spChg chg="mod">
          <ac:chgData name="Kristie Arciszewski" userId="38b2a1fc6872bd68" providerId="LiveId" clId="{DEE1FB3D-72CA-4B5E-8E0B-928CE75ABE06}" dt="2022-04-30T06:18:09.584" v="3701"/>
          <ac:spMkLst>
            <pc:docMk/>
            <pc:sldMk cId="2613663642" sldId="2614"/>
            <ac:spMk id="67" creationId="{4F113850-80EC-47B7-8E86-77544E297CD3}"/>
          </ac:spMkLst>
        </pc:spChg>
        <pc:spChg chg="mod">
          <ac:chgData name="Kristie Arciszewski" userId="38b2a1fc6872bd68" providerId="LiveId" clId="{DEE1FB3D-72CA-4B5E-8E0B-928CE75ABE06}" dt="2022-04-30T06:18:09.584" v="3701"/>
          <ac:spMkLst>
            <pc:docMk/>
            <pc:sldMk cId="2613663642" sldId="2614"/>
            <ac:spMk id="68" creationId="{C6A762D4-D0E6-47CD-A5A1-06CE1BCCC0EB}"/>
          </ac:spMkLst>
        </pc:spChg>
        <pc:spChg chg="mod">
          <ac:chgData name="Kristie Arciszewski" userId="38b2a1fc6872bd68" providerId="LiveId" clId="{DEE1FB3D-72CA-4B5E-8E0B-928CE75ABE06}" dt="2022-04-30T06:18:09.584" v="3701"/>
          <ac:spMkLst>
            <pc:docMk/>
            <pc:sldMk cId="2613663642" sldId="2614"/>
            <ac:spMk id="69" creationId="{12D958EF-6BAE-4EA7-9D88-4522A0FB1EB3}"/>
          </ac:spMkLst>
        </pc:spChg>
        <pc:spChg chg="mod">
          <ac:chgData name="Kristie Arciszewski" userId="38b2a1fc6872bd68" providerId="LiveId" clId="{DEE1FB3D-72CA-4B5E-8E0B-928CE75ABE06}" dt="2022-04-30T06:18:09.584" v="3701"/>
          <ac:spMkLst>
            <pc:docMk/>
            <pc:sldMk cId="2613663642" sldId="2614"/>
            <ac:spMk id="70" creationId="{8DC8D4D2-8063-4D00-844E-16B173E29585}"/>
          </ac:spMkLst>
        </pc:spChg>
        <pc:spChg chg="mod">
          <ac:chgData name="Kristie Arciszewski" userId="38b2a1fc6872bd68" providerId="LiveId" clId="{DEE1FB3D-72CA-4B5E-8E0B-928CE75ABE06}" dt="2022-04-30T06:18:09.584" v="3701"/>
          <ac:spMkLst>
            <pc:docMk/>
            <pc:sldMk cId="2613663642" sldId="2614"/>
            <ac:spMk id="71" creationId="{A6D7DE5B-7DCA-4E8F-A577-1796E4313F97}"/>
          </ac:spMkLst>
        </pc:spChg>
        <pc:spChg chg="mod">
          <ac:chgData name="Kristie Arciszewski" userId="38b2a1fc6872bd68" providerId="LiveId" clId="{DEE1FB3D-72CA-4B5E-8E0B-928CE75ABE06}" dt="2022-04-30T06:18:09.584" v="3701"/>
          <ac:spMkLst>
            <pc:docMk/>
            <pc:sldMk cId="2613663642" sldId="2614"/>
            <ac:spMk id="72" creationId="{D7F1E615-DCC7-495F-A1F8-A770997CE22D}"/>
          </ac:spMkLst>
        </pc:spChg>
        <pc:spChg chg="mod">
          <ac:chgData name="Kristie Arciszewski" userId="38b2a1fc6872bd68" providerId="LiveId" clId="{DEE1FB3D-72CA-4B5E-8E0B-928CE75ABE06}" dt="2022-04-30T06:18:09.584" v="3701"/>
          <ac:spMkLst>
            <pc:docMk/>
            <pc:sldMk cId="2613663642" sldId="2614"/>
            <ac:spMk id="73" creationId="{E8185998-0F45-4147-9E44-E4B1DF5B046E}"/>
          </ac:spMkLst>
        </pc:spChg>
        <pc:spChg chg="mod">
          <ac:chgData name="Kristie Arciszewski" userId="38b2a1fc6872bd68" providerId="LiveId" clId="{DEE1FB3D-72CA-4B5E-8E0B-928CE75ABE06}" dt="2022-04-30T06:18:09.584" v="3701"/>
          <ac:spMkLst>
            <pc:docMk/>
            <pc:sldMk cId="2613663642" sldId="2614"/>
            <ac:spMk id="74" creationId="{72CAD2ED-426F-462F-A4B0-02F5B0FF0D48}"/>
          </ac:spMkLst>
        </pc:spChg>
        <pc:spChg chg="mod">
          <ac:chgData name="Kristie Arciszewski" userId="38b2a1fc6872bd68" providerId="LiveId" clId="{DEE1FB3D-72CA-4B5E-8E0B-928CE75ABE06}" dt="2022-04-30T06:18:09.584" v="3701"/>
          <ac:spMkLst>
            <pc:docMk/>
            <pc:sldMk cId="2613663642" sldId="2614"/>
            <ac:spMk id="75" creationId="{0A8B2B47-5FDD-4566-98AE-1B0D16358432}"/>
          </ac:spMkLst>
        </pc:spChg>
        <pc:spChg chg="mod">
          <ac:chgData name="Kristie Arciszewski" userId="38b2a1fc6872bd68" providerId="LiveId" clId="{DEE1FB3D-72CA-4B5E-8E0B-928CE75ABE06}" dt="2022-04-30T06:18:09.584" v="3701"/>
          <ac:spMkLst>
            <pc:docMk/>
            <pc:sldMk cId="2613663642" sldId="2614"/>
            <ac:spMk id="76" creationId="{C13765A8-327A-436B-9FF3-1DD4509423A9}"/>
          </ac:spMkLst>
        </pc:spChg>
        <pc:spChg chg="mod">
          <ac:chgData name="Kristie Arciszewski" userId="38b2a1fc6872bd68" providerId="LiveId" clId="{DEE1FB3D-72CA-4B5E-8E0B-928CE75ABE06}" dt="2022-04-30T06:18:09.584" v="3701"/>
          <ac:spMkLst>
            <pc:docMk/>
            <pc:sldMk cId="2613663642" sldId="2614"/>
            <ac:spMk id="77" creationId="{FAD916AD-F81B-42D2-9C39-E8B353F62FC5}"/>
          </ac:spMkLst>
        </pc:spChg>
        <pc:spChg chg="mod">
          <ac:chgData name="Kristie Arciszewski" userId="38b2a1fc6872bd68" providerId="LiveId" clId="{DEE1FB3D-72CA-4B5E-8E0B-928CE75ABE06}" dt="2022-04-30T06:18:09.584" v="3701"/>
          <ac:spMkLst>
            <pc:docMk/>
            <pc:sldMk cId="2613663642" sldId="2614"/>
            <ac:spMk id="78" creationId="{B10729F7-4E17-4A04-8E12-281EF57A87FF}"/>
          </ac:spMkLst>
        </pc:spChg>
        <pc:spChg chg="mod">
          <ac:chgData name="Kristie Arciszewski" userId="38b2a1fc6872bd68" providerId="LiveId" clId="{DEE1FB3D-72CA-4B5E-8E0B-928CE75ABE06}" dt="2022-04-30T06:18:09.584" v="3701"/>
          <ac:spMkLst>
            <pc:docMk/>
            <pc:sldMk cId="2613663642" sldId="2614"/>
            <ac:spMk id="79" creationId="{58BF33CC-9055-4757-AE15-C596AF840354}"/>
          </ac:spMkLst>
        </pc:spChg>
        <pc:spChg chg="mod">
          <ac:chgData name="Kristie Arciszewski" userId="38b2a1fc6872bd68" providerId="LiveId" clId="{DEE1FB3D-72CA-4B5E-8E0B-928CE75ABE06}" dt="2022-04-30T06:18:09.584" v="3701"/>
          <ac:spMkLst>
            <pc:docMk/>
            <pc:sldMk cId="2613663642" sldId="2614"/>
            <ac:spMk id="80" creationId="{5B88EF4D-E5B6-4AD3-A303-D171F7B5206E}"/>
          </ac:spMkLst>
        </pc:spChg>
        <pc:spChg chg="mod">
          <ac:chgData name="Kristie Arciszewski" userId="38b2a1fc6872bd68" providerId="LiveId" clId="{DEE1FB3D-72CA-4B5E-8E0B-928CE75ABE06}" dt="2022-04-30T06:18:09.584" v="3701"/>
          <ac:spMkLst>
            <pc:docMk/>
            <pc:sldMk cId="2613663642" sldId="2614"/>
            <ac:spMk id="81" creationId="{94A322BF-2308-4CFA-B4CA-85FABD7831D8}"/>
          </ac:spMkLst>
        </pc:spChg>
        <pc:spChg chg="mod">
          <ac:chgData name="Kristie Arciszewski" userId="38b2a1fc6872bd68" providerId="LiveId" clId="{DEE1FB3D-72CA-4B5E-8E0B-928CE75ABE06}" dt="2022-04-30T06:18:09.584" v="3701"/>
          <ac:spMkLst>
            <pc:docMk/>
            <pc:sldMk cId="2613663642" sldId="2614"/>
            <ac:spMk id="82" creationId="{282BEA7D-A432-4C61-B5CA-ACD18792481E}"/>
          </ac:spMkLst>
        </pc:spChg>
        <pc:spChg chg="mod">
          <ac:chgData name="Kristie Arciszewski" userId="38b2a1fc6872bd68" providerId="LiveId" clId="{DEE1FB3D-72CA-4B5E-8E0B-928CE75ABE06}" dt="2022-04-30T06:18:09.584" v="3701"/>
          <ac:spMkLst>
            <pc:docMk/>
            <pc:sldMk cId="2613663642" sldId="2614"/>
            <ac:spMk id="83" creationId="{B61DE8FD-61AF-4482-A87D-4982A5DDB837}"/>
          </ac:spMkLst>
        </pc:spChg>
        <pc:spChg chg="mod">
          <ac:chgData name="Kristie Arciszewski" userId="38b2a1fc6872bd68" providerId="LiveId" clId="{DEE1FB3D-72CA-4B5E-8E0B-928CE75ABE06}" dt="2022-04-30T06:18:09.584" v="3701"/>
          <ac:spMkLst>
            <pc:docMk/>
            <pc:sldMk cId="2613663642" sldId="2614"/>
            <ac:spMk id="84" creationId="{99A09027-C6C8-4BC8-9336-9F1AEEA29C57}"/>
          </ac:spMkLst>
        </pc:spChg>
        <pc:spChg chg="mod">
          <ac:chgData name="Kristie Arciszewski" userId="38b2a1fc6872bd68" providerId="LiveId" clId="{DEE1FB3D-72CA-4B5E-8E0B-928CE75ABE06}" dt="2022-04-30T06:18:09.584" v="3701"/>
          <ac:spMkLst>
            <pc:docMk/>
            <pc:sldMk cId="2613663642" sldId="2614"/>
            <ac:spMk id="85" creationId="{22E654E8-97CC-448D-9548-F67FF58263BC}"/>
          </ac:spMkLst>
        </pc:spChg>
        <pc:spChg chg="mod">
          <ac:chgData name="Kristie Arciszewski" userId="38b2a1fc6872bd68" providerId="LiveId" clId="{DEE1FB3D-72CA-4B5E-8E0B-928CE75ABE06}" dt="2022-04-30T06:18:09.584" v="3701"/>
          <ac:spMkLst>
            <pc:docMk/>
            <pc:sldMk cId="2613663642" sldId="2614"/>
            <ac:spMk id="86" creationId="{2B5E6FB3-3D49-460C-B6E6-FF9FF7B36BD1}"/>
          </ac:spMkLst>
        </pc:spChg>
        <pc:spChg chg="mod">
          <ac:chgData name="Kristie Arciszewski" userId="38b2a1fc6872bd68" providerId="LiveId" clId="{DEE1FB3D-72CA-4B5E-8E0B-928CE75ABE06}" dt="2022-04-30T06:18:09.584" v="3701"/>
          <ac:spMkLst>
            <pc:docMk/>
            <pc:sldMk cId="2613663642" sldId="2614"/>
            <ac:spMk id="87" creationId="{263F1E21-2F1A-4B95-8A7F-1BC6ED5A81EA}"/>
          </ac:spMkLst>
        </pc:spChg>
        <pc:spChg chg="mod">
          <ac:chgData name="Kristie Arciszewski" userId="38b2a1fc6872bd68" providerId="LiveId" clId="{DEE1FB3D-72CA-4B5E-8E0B-928CE75ABE06}" dt="2022-04-30T06:18:09.584" v="3701"/>
          <ac:spMkLst>
            <pc:docMk/>
            <pc:sldMk cId="2613663642" sldId="2614"/>
            <ac:spMk id="88" creationId="{52FEA3B0-A40A-40EC-85BD-26AB4B658901}"/>
          </ac:spMkLst>
        </pc:spChg>
        <pc:spChg chg="mod">
          <ac:chgData name="Kristie Arciszewski" userId="38b2a1fc6872bd68" providerId="LiveId" clId="{DEE1FB3D-72CA-4B5E-8E0B-928CE75ABE06}" dt="2022-04-30T06:18:09.584" v="3701"/>
          <ac:spMkLst>
            <pc:docMk/>
            <pc:sldMk cId="2613663642" sldId="2614"/>
            <ac:spMk id="89" creationId="{D9D42A6F-F7E7-4C43-91F6-3782FE20A9A5}"/>
          </ac:spMkLst>
        </pc:spChg>
        <pc:spChg chg="mod">
          <ac:chgData name="Kristie Arciszewski" userId="38b2a1fc6872bd68" providerId="LiveId" clId="{DEE1FB3D-72CA-4B5E-8E0B-928CE75ABE06}" dt="2022-04-30T06:18:09.584" v="3701"/>
          <ac:spMkLst>
            <pc:docMk/>
            <pc:sldMk cId="2613663642" sldId="2614"/>
            <ac:spMk id="90" creationId="{8A90ECFB-1FCA-467A-BB08-8851371E8C08}"/>
          </ac:spMkLst>
        </pc:spChg>
        <pc:spChg chg="mod">
          <ac:chgData name="Kristie Arciszewski" userId="38b2a1fc6872bd68" providerId="LiveId" clId="{DEE1FB3D-72CA-4B5E-8E0B-928CE75ABE06}" dt="2022-04-30T06:18:09.584" v="3701"/>
          <ac:spMkLst>
            <pc:docMk/>
            <pc:sldMk cId="2613663642" sldId="2614"/>
            <ac:spMk id="91" creationId="{C90E87B9-5807-42B6-9E25-7E750E448616}"/>
          </ac:spMkLst>
        </pc:spChg>
        <pc:spChg chg="mod">
          <ac:chgData name="Kristie Arciszewski" userId="38b2a1fc6872bd68" providerId="LiveId" clId="{DEE1FB3D-72CA-4B5E-8E0B-928CE75ABE06}" dt="2022-04-30T06:18:09.584" v="3701"/>
          <ac:spMkLst>
            <pc:docMk/>
            <pc:sldMk cId="2613663642" sldId="2614"/>
            <ac:spMk id="92" creationId="{D91761AA-39C6-4C9D-A42B-35AD12B29761}"/>
          </ac:spMkLst>
        </pc:spChg>
        <pc:spChg chg="mod">
          <ac:chgData name="Kristie Arciszewski" userId="38b2a1fc6872bd68" providerId="LiveId" clId="{DEE1FB3D-72CA-4B5E-8E0B-928CE75ABE06}" dt="2022-04-30T06:18:09.584" v="3701"/>
          <ac:spMkLst>
            <pc:docMk/>
            <pc:sldMk cId="2613663642" sldId="2614"/>
            <ac:spMk id="93" creationId="{2C04E145-DCB3-4B7E-9BF7-A7C172B487DD}"/>
          </ac:spMkLst>
        </pc:spChg>
        <pc:spChg chg="mod">
          <ac:chgData name="Kristie Arciszewski" userId="38b2a1fc6872bd68" providerId="LiveId" clId="{DEE1FB3D-72CA-4B5E-8E0B-928CE75ABE06}" dt="2022-04-30T06:18:09.584" v="3701"/>
          <ac:spMkLst>
            <pc:docMk/>
            <pc:sldMk cId="2613663642" sldId="2614"/>
            <ac:spMk id="94" creationId="{82DE48FE-0200-4765-9E83-6C9538F4D479}"/>
          </ac:spMkLst>
        </pc:spChg>
        <pc:spChg chg="mod">
          <ac:chgData name="Kristie Arciszewski" userId="38b2a1fc6872bd68" providerId="LiveId" clId="{DEE1FB3D-72CA-4B5E-8E0B-928CE75ABE06}" dt="2022-04-30T06:18:09.584" v="3701"/>
          <ac:spMkLst>
            <pc:docMk/>
            <pc:sldMk cId="2613663642" sldId="2614"/>
            <ac:spMk id="95" creationId="{9AC4C5DA-F4B9-4066-A000-1B6BA7D98EF9}"/>
          </ac:spMkLst>
        </pc:spChg>
        <pc:spChg chg="mod">
          <ac:chgData name="Kristie Arciszewski" userId="38b2a1fc6872bd68" providerId="LiveId" clId="{DEE1FB3D-72CA-4B5E-8E0B-928CE75ABE06}" dt="2022-04-30T06:18:09.584" v="3701"/>
          <ac:spMkLst>
            <pc:docMk/>
            <pc:sldMk cId="2613663642" sldId="2614"/>
            <ac:spMk id="96" creationId="{F8AAC5AB-D951-457B-9084-0EA569DE4069}"/>
          </ac:spMkLst>
        </pc:spChg>
        <pc:spChg chg="mod">
          <ac:chgData name="Kristie Arciszewski" userId="38b2a1fc6872bd68" providerId="LiveId" clId="{DEE1FB3D-72CA-4B5E-8E0B-928CE75ABE06}" dt="2022-04-30T06:18:09.584" v="3701"/>
          <ac:spMkLst>
            <pc:docMk/>
            <pc:sldMk cId="2613663642" sldId="2614"/>
            <ac:spMk id="97" creationId="{60DBC629-4394-4306-96C9-A08BB99E6B46}"/>
          </ac:spMkLst>
        </pc:spChg>
        <pc:spChg chg="mod">
          <ac:chgData name="Kristie Arciszewski" userId="38b2a1fc6872bd68" providerId="LiveId" clId="{DEE1FB3D-72CA-4B5E-8E0B-928CE75ABE06}" dt="2022-04-30T06:18:09.584" v="3701"/>
          <ac:spMkLst>
            <pc:docMk/>
            <pc:sldMk cId="2613663642" sldId="2614"/>
            <ac:spMk id="98" creationId="{C23AFDF7-1FE1-4148-B570-B7F45D1D9FF1}"/>
          </ac:spMkLst>
        </pc:spChg>
        <pc:spChg chg="mod">
          <ac:chgData name="Kristie Arciszewski" userId="38b2a1fc6872bd68" providerId="LiveId" clId="{DEE1FB3D-72CA-4B5E-8E0B-928CE75ABE06}" dt="2022-04-30T06:18:09.584" v="3701"/>
          <ac:spMkLst>
            <pc:docMk/>
            <pc:sldMk cId="2613663642" sldId="2614"/>
            <ac:spMk id="99" creationId="{74FEF4B6-B20F-434E-84EA-FC23E8FDD414}"/>
          </ac:spMkLst>
        </pc:spChg>
        <pc:spChg chg="mod">
          <ac:chgData name="Kristie Arciszewski" userId="38b2a1fc6872bd68" providerId="LiveId" clId="{DEE1FB3D-72CA-4B5E-8E0B-928CE75ABE06}" dt="2022-04-30T06:18:09.584" v="3701"/>
          <ac:spMkLst>
            <pc:docMk/>
            <pc:sldMk cId="2613663642" sldId="2614"/>
            <ac:spMk id="100" creationId="{1CD46E31-58BF-479F-9B02-1E29925983FE}"/>
          </ac:spMkLst>
        </pc:spChg>
        <pc:spChg chg="mod">
          <ac:chgData name="Kristie Arciszewski" userId="38b2a1fc6872bd68" providerId="LiveId" clId="{DEE1FB3D-72CA-4B5E-8E0B-928CE75ABE06}" dt="2022-04-30T06:18:09.584" v="3701"/>
          <ac:spMkLst>
            <pc:docMk/>
            <pc:sldMk cId="2613663642" sldId="2614"/>
            <ac:spMk id="101" creationId="{E6DE77EA-DF08-46A9-8257-FDFFA61C5D21}"/>
          </ac:spMkLst>
        </pc:spChg>
        <pc:spChg chg="mod">
          <ac:chgData name="Kristie Arciszewski" userId="38b2a1fc6872bd68" providerId="LiveId" clId="{DEE1FB3D-72CA-4B5E-8E0B-928CE75ABE06}" dt="2022-04-30T06:18:09.584" v="3701"/>
          <ac:spMkLst>
            <pc:docMk/>
            <pc:sldMk cId="2613663642" sldId="2614"/>
            <ac:spMk id="102" creationId="{4A3B081D-AFC4-470A-B615-C65096232EFE}"/>
          </ac:spMkLst>
        </pc:spChg>
        <pc:spChg chg="mod">
          <ac:chgData name="Kristie Arciszewski" userId="38b2a1fc6872bd68" providerId="LiveId" clId="{DEE1FB3D-72CA-4B5E-8E0B-928CE75ABE06}" dt="2022-04-30T06:18:09.584" v="3701"/>
          <ac:spMkLst>
            <pc:docMk/>
            <pc:sldMk cId="2613663642" sldId="2614"/>
            <ac:spMk id="103" creationId="{E0CF8A7C-6346-4F66-AA2F-AB0A0E3BB21B}"/>
          </ac:spMkLst>
        </pc:spChg>
        <pc:spChg chg="del mod topLvl">
          <ac:chgData name="Kristie Arciszewski" userId="38b2a1fc6872bd68" providerId="LiveId" clId="{DEE1FB3D-72CA-4B5E-8E0B-928CE75ABE06}" dt="2022-04-30T06:48:00.323" v="4428" actId="21"/>
          <ac:spMkLst>
            <pc:docMk/>
            <pc:sldMk cId="2613663642" sldId="2614"/>
            <ac:spMk id="105" creationId="{BE19C925-D878-4360-9B8F-93ECB7704CDF}"/>
          </ac:spMkLst>
        </pc:spChg>
        <pc:spChg chg="add mod">
          <ac:chgData name="Kristie Arciszewski" userId="38b2a1fc6872bd68" providerId="LiveId" clId="{DEE1FB3D-72CA-4B5E-8E0B-928CE75ABE06}" dt="2022-04-30T06:54:17.580" v="4462" actId="20577"/>
          <ac:spMkLst>
            <pc:docMk/>
            <pc:sldMk cId="2613663642" sldId="2614"/>
            <ac:spMk id="107" creationId="{A3AE4D2E-40CA-4974-A586-8AFFEFE0E301}"/>
          </ac:spMkLst>
        </pc:spChg>
        <pc:spChg chg="add del mod">
          <ac:chgData name="Kristie Arciszewski" userId="38b2a1fc6872bd68" providerId="LiveId" clId="{DEE1FB3D-72CA-4B5E-8E0B-928CE75ABE06}" dt="2022-04-30T06:53:22.689" v="4431" actId="931"/>
          <ac:spMkLst>
            <pc:docMk/>
            <pc:sldMk cId="2613663642" sldId="2614"/>
            <ac:spMk id="108" creationId="{3D205EF5-6897-4BF8-81C6-1CFF5E6DEC9D}"/>
          </ac:spMkLst>
        </pc:spChg>
        <pc:spChg chg="add mod">
          <ac:chgData name="Kristie Arciszewski" userId="38b2a1fc6872bd68" providerId="LiveId" clId="{DEE1FB3D-72CA-4B5E-8E0B-928CE75ABE06}" dt="2022-04-30T06:56:35.839" v="4536" actId="207"/>
          <ac:spMkLst>
            <pc:docMk/>
            <pc:sldMk cId="2613663642" sldId="2614"/>
            <ac:spMk id="111" creationId="{2A30DCAE-9ECA-441D-8D4D-409F2E44D9BA}"/>
          </ac:spMkLst>
        </pc:spChg>
        <pc:grpChg chg="add del mod">
          <ac:chgData name="Kristie Arciszewski" userId="38b2a1fc6872bd68" providerId="LiveId" clId="{DEE1FB3D-72CA-4B5E-8E0B-928CE75ABE06}" dt="2022-04-30T06:47:51.688" v="4427" actId="478"/>
          <ac:grpSpMkLst>
            <pc:docMk/>
            <pc:sldMk cId="2613663642" sldId="2614"/>
            <ac:grpSpMk id="2" creationId="{0EC2C76A-25CF-4776-911A-1C4240E7419F}"/>
          </ac:grpSpMkLst>
        </pc:grpChg>
        <pc:grpChg chg="add del mod">
          <ac:chgData name="Kristie Arciszewski" userId="38b2a1fc6872bd68" providerId="LiveId" clId="{DEE1FB3D-72CA-4B5E-8E0B-928CE75ABE06}" dt="2022-04-30T06:47:49.725" v="4426" actId="478"/>
          <ac:grpSpMkLst>
            <pc:docMk/>
            <pc:sldMk cId="2613663642" sldId="2614"/>
            <ac:grpSpMk id="104" creationId="{74585334-1A8A-47F5-9596-03DEDA025247}"/>
          </ac:grpSpMkLst>
        </pc:grpChg>
        <pc:picChg chg="del mod topLvl">
          <ac:chgData name="Kristie Arciszewski" userId="38b2a1fc6872bd68" providerId="LiveId" clId="{DEE1FB3D-72CA-4B5E-8E0B-928CE75ABE06}" dt="2022-04-30T06:47:49.725" v="4426" actId="478"/>
          <ac:picMkLst>
            <pc:docMk/>
            <pc:sldMk cId="2613663642" sldId="2614"/>
            <ac:picMk id="106" creationId="{98E7373D-7EEB-4350-A7F6-C101F5E54108}"/>
          </ac:picMkLst>
        </pc:picChg>
        <pc:picChg chg="add mod modCrop">
          <ac:chgData name="Kristie Arciszewski" userId="38b2a1fc6872bd68" providerId="LiveId" clId="{DEE1FB3D-72CA-4B5E-8E0B-928CE75ABE06}" dt="2022-04-30T06:54:08.873" v="4439" actId="1076"/>
          <ac:picMkLst>
            <pc:docMk/>
            <pc:sldMk cId="2613663642" sldId="2614"/>
            <ac:picMk id="110" creationId="{F9B3694D-6437-4E5E-B593-7E732106C308}"/>
          </ac:picMkLst>
        </pc:picChg>
        <pc:picChg chg="add del">
          <ac:chgData name="Kristie Arciszewski" userId="38b2a1fc6872bd68" providerId="LiveId" clId="{DEE1FB3D-72CA-4B5E-8E0B-928CE75ABE06}" dt="2022-04-30T06:54:54.323" v="4502" actId="22"/>
          <ac:picMkLst>
            <pc:docMk/>
            <pc:sldMk cId="2613663642" sldId="2614"/>
            <ac:picMk id="113" creationId="{3FD511C1-B8CF-43AE-8CAA-C9A4E078E5B1}"/>
          </ac:picMkLst>
        </pc:picChg>
      </pc:sldChg>
      <pc:sldChg chg="addSp delSp modSp add mod ord delAnim modAnim">
        <pc:chgData name="Kristie Arciszewski" userId="38b2a1fc6872bd68" providerId="LiveId" clId="{DEE1FB3D-72CA-4B5E-8E0B-928CE75ABE06}" dt="2022-04-30T20:07:01.081" v="6529" actId="20577"/>
        <pc:sldMkLst>
          <pc:docMk/>
          <pc:sldMk cId="2476265877" sldId="2615"/>
        </pc:sldMkLst>
        <pc:spChg chg="mod">
          <ac:chgData name="Kristie Arciszewski" userId="38b2a1fc6872bd68" providerId="LiveId" clId="{DEE1FB3D-72CA-4B5E-8E0B-928CE75ABE06}" dt="2022-04-30T20:07:01.081" v="6529" actId="20577"/>
          <ac:spMkLst>
            <pc:docMk/>
            <pc:sldMk cId="2476265877" sldId="2615"/>
            <ac:spMk id="4" creationId="{F272D1B5-25E0-45B7-8685-981989868CF4}"/>
          </ac:spMkLst>
        </pc:spChg>
        <pc:spChg chg="mod">
          <ac:chgData name="Kristie Arciszewski" userId="38b2a1fc6872bd68" providerId="LiveId" clId="{DEE1FB3D-72CA-4B5E-8E0B-928CE75ABE06}" dt="2022-04-30T05:39:31.413" v="3172" actId="1038"/>
          <ac:spMkLst>
            <pc:docMk/>
            <pc:sldMk cId="2476265877" sldId="2615"/>
            <ac:spMk id="9" creationId="{ACEAC5BC-BC6B-4A12-815E-F577E82BAED8}"/>
          </ac:spMkLst>
        </pc:spChg>
        <pc:picChg chg="add mod">
          <ac:chgData name="Kristie Arciszewski" userId="38b2a1fc6872bd68" providerId="LiveId" clId="{DEE1FB3D-72CA-4B5E-8E0B-928CE75ABE06}" dt="2022-04-30T05:39:31.413" v="3172" actId="1038"/>
          <ac:picMkLst>
            <pc:docMk/>
            <pc:sldMk cId="2476265877" sldId="2615"/>
            <ac:picMk id="2" creationId="{0B59E8CE-7BC0-4DAE-839D-32E4AF058D01}"/>
          </ac:picMkLst>
        </pc:picChg>
        <pc:picChg chg="del">
          <ac:chgData name="Kristie Arciszewski" userId="38b2a1fc6872bd68" providerId="LiveId" clId="{DEE1FB3D-72CA-4B5E-8E0B-928CE75ABE06}" dt="2022-04-30T05:35:42.343" v="3090" actId="478"/>
          <ac:picMkLst>
            <pc:docMk/>
            <pc:sldMk cId="2476265877" sldId="2615"/>
            <ac:picMk id="7" creationId="{2E39AC78-DFBF-4C9C-8DF7-923BA7110A2C}"/>
          </ac:picMkLst>
        </pc:picChg>
      </pc:sldChg>
      <pc:sldChg chg="delSp modSp new del mod">
        <pc:chgData name="Kristie Arciszewski" userId="38b2a1fc6872bd68" providerId="LiveId" clId="{DEE1FB3D-72CA-4B5E-8E0B-928CE75ABE06}" dt="2022-04-30T20:09:54.652" v="6532" actId="2696"/>
        <pc:sldMkLst>
          <pc:docMk/>
          <pc:sldMk cId="4161027960" sldId="2616"/>
        </pc:sldMkLst>
        <pc:spChg chg="del">
          <ac:chgData name="Kristie Arciszewski" userId="38b2a1fc6872bd68" providerId="LiveId" clId="{DEE1FB3D-72CA-4B5E-8E0B-928CE75ABE06}" dt="2022-04-30T06:45:45.147" v="4422" actId="21"/>
          <ac:spMkLst>
            <pc:docMk/>
            <pc:sldMk cId="4161027960" sldId="2616"/>
            <ac:spMk id="2" creationId="{F40DFB68-788C-4205-B658-8F8E98F2BBFC}"/>
          </ac:spMkLst>
        </pc:spChg>
        <pc:spChg chg="mod">
          <ac:chgData name="Kristie Arciszewski" userId="38b2a1fc6872bd68" providerId="LiveId" clId="{DEE1FB3D-72CA-4B5E-8E0B-928CE75ABE06}" dt="2022-04-30T06:45:17.358" v="4421" actId="20577"/>
          <ac:spMkLst>
            <pc:docMk/>
            <pc:sldMk cId="4161027960" sldId="2616"/>
            <ac:spMk id="3" creationId="{99A53F8A-82D4-4846-A418-CECB568A4859}"/>
          </ac:spMkLst>
        </pc:spChg>
      </pc:sldChg>
      <pc:sldChg chg="addSp delSp modSp add mod modClrScheme delAnim modAnim chgLayout">
        <pc:chgData name="Kristie Arciszewski" userId="38b2a1fc6872bd68" providerId="LiveId" clId="{DEE1FB3D-72CA-4B5E-8E0B-928CE75ABE06}" dt="2022-04-30T14:35:49.642" v="5026" actId="1076"/>
        <pc:sldMkLst>
          <pc:docMk/>
          <pc:sldMk cId="2274115774" sldId="2617"/>
        </pc:sldMkLst>
        <pc:spChg chg="add del mod">
          <ac:chgData name="Kristie Arciszewski" userId="38b2a1fc6872bd68" providerId="LiveId" clId="{DEE1FB3D-72CA-4B5E-8E0B-928CE75ABE06}" dt="2022-04-30T13:59:07.986" v="4799" actId="478"/>
          <ac:spMkLst>
            <pc:docMk/>
            <pc:sldMk cId="2274115774" sldId="2617"/>
            <ac:spMk id="2" creationId="{0DB640C5-EDE6-4EC2-869B-9747864FD077}"/>
          </ac:spMkLst>
        </pc:spChg>
        <pc:spChg chg="add del mod ord">
          <ac:chgData name="Kristie Arciszewski" userId="38b2a1fc6872bd68" providerId="LiveId" clId="{DEE1FB3D-72CA-4B5E-8E0B-928CE75ABE06}" dt="2022-04-30T14:03:46.238" v="4896" actId="478"/>
          <ac:spMkLst>
            <pc:docMk/>
            <pc:sldMk cId="2274115774" sldId="2617"/>
            <ac:spMk id="3" creationId="{41814855-68A3-4286-AA5C-BB3F9212554D}"/>
          </ac:spMkLst>
        </pc:spChg>
        <pc:spChg chg="add mod ord">
          <ac:chgData name="Kristie Arciszewski" userId="38b2a1fc6872bd68" providerId="LiveId" clId="{DEE1FB3D-72CA-4B5E-8E0B-928CE75ABE06}" dt="2022-04-30T14:35:49.642" v="5026" actId="1076"/>
          <ac:spMkLst>
            <pc:docMk/>
            <pc:sldMk cId="2274115774" sldId="2617"/>
            <ac:spMk id="5" creationId="{B1FE7F32-8D32-4A28-BA06-8E4CF0062D32}"/>
          </ac:spMkLst>
        </pc:spChg>
        <pc:spChg chg="add del mod">
          <ac:chgData name="Kristie Arciszewski" userId="38b2a1fc6872bd68" providerId="LiveId" clId="{DEE1FB3D-72CA-4B5E-8E0B-928CE75ABE06}" dt="2022-04-30T14:03:54.757" v="4897" actId="478"/>
          <ac:spMkLst>
            <pc:docMk/>
            <pc:sldMk cId="2274115774" sldId="2617"/>
            <ac:spMk id="7" creationId="{F1193784-D465-4C84-A24C-F354D95266B9}"/>
          </ac:spMkLst>
        </pc:spChg>
        <pc:spChg chg="add del mod ord">
          <ac:chgData name="Kristie Arciszewski" userId="38b2a1fc6872bd68" providerId="LiveId" clId="{DEE1FB3D-72CA-4B5E-8E0B-928CE75ABE06}" dt="2022-04-30T14:21:15.646" v="4926" actId="700"/>
          <ac:spMkLst>
            <pc:docMk/>
            <pc:sldMk cId="2274115774" sldId="2617"/>
            <ac:spMk id="8" creationId="{692A05A8-AE26-412A-94E9-0365CBBAC748}"/>
          </ac:spMkLst>
        </pc:spChg>
        <pc:spChg chg="add del mod ord">
          <ac:chgData name="Kristie Arciszewski" userId="38b2a1fc6872bd68" providerId="LiveId" clId="{DEE1FB3D-72CA-4B5E-8E0B-928CE75ABE06}" dt="2022-04-30T14:21:15.646" v="4926" actId="700"/>
          <ac:spMkLst>
            <pc:docMk/>
            <pc:sldMk cId="2274115774" sldId="2617"/>
            <ac:spMk id="9" creationId="{8D23E7E3-7828-459B-89D9-82A2B36EF201}"/>
          </ac:spMkLst>
        </pc:spChg>
        <pc:spChg chg="add del mod ord">
          <ac:chgData name="Kristie Arciszewski" userId="38b2a1fc6872bd68" providerId="LiveId" clId="{DEE1FB3D-72CA-4B5E-8E0B-928CE75ABE06}" dt="2022-04-30T14:21:15.646" v="4926" actId="700"/>
          <ac:spMkLst>
            <pc:docMk/>
            <pc:sldMk cId="2274115774" sldId="2617"/>
            <ac:spMk id="10" creationId="{B85E3194-55B4-4B5C-89C3-FD5BC1DF2662}"/>
          </ac:spMkLst>
        </pc:spChg>
        <pc:spChg chg="add del mod ord">
          <ac:chgData name="Kristie Arciszewski" userId="38b2a1fc6872bd68" providerId="LiveId" clId="{DEE1FB3D-72CA-4B5E-8E0B-928CE75ABE06}" dt="2022-04-30T14:21:15.646" v="4926" actId="700"/>
          <ac:spMkLst>
            <pc:docMk/>
            <pc:sldMk cId="2274115774" sldId="2617"/>
            <ac:spMk id="11" creationId="{13A3F2E0-19EB-46E3-A150-801C2D74D3FF}"/>
          </ac:spMkLst>
        </pc:spChg>
        <pc:spChg chg="add del mod ord">
          <ac:chgData name="Kristie Arciszewski" userId="38b2a1fc6872bd68" providerId="LiveId" clId="{DEE1FB3D-72CA-4B5E-8E0B-928CE75ABE06}" dt="2022-04-30T14:21:20.081" v="4927" actId="478"/>
          <ac:spMkLst>
            <pc:docMk/>
            <pc:sldMk cId="2274115774" sldId="2617"/>
            <ac:spMk id="12" creationId="{BCD47591-8FBB-4EDE-B0F2-8E6D9B3FC0C9}"/>
          </ac:spMkLst>
        </pc:spChg>
        <pc:spChg chg="add mod ord">
          <ac:chgData name="Kristie Arciszewski" userId="38b2a1fc6872bd68" providerId="LiveId" clId="{DEE1FB3D-72CA-4B5E-8E0B-928CE75ABE06}" dt="2022-04-30T14:24:13.245" v="4964"/>
          <ac:spMkLst>
            <pc:docMk/>
            <pc:sldMk cId="2274115774" sldId="2617"/>
            <ac:spMk id="13" creationId="{9A928B3E-39D7-423C-80CF-BC334F7DCB5D}"/>
          </ac:spMkLst>
        </pc:spChg>
        <pc:spChg chg="add del mod ord">
          <ac:chgData name="Kristie Arciszewski" userId="38b2a1fc6872bd68" providerId="LiveId" clId="{DEE1FB3D-72CA-4B5E-8E0B-928CE75ABE06}" dt="2022-04-30T14:21:22.098" v="4928" actId="478"/>
          <ac:spMkLst>
            <pc:docMk/>
            <pc:sldMk cId="2274115774" sldId="2617"/>
            <ac:spMk id="14" creationId="{9AD5C89D-D68F-4C98-BB64-96291CF4F26A}"/>
          </ac:spMkLst>
        </pc:spChg>
        <pc:spChg chg="add mod">
          <ac:chgData name="Kristie Arciszewski" userId="38b2a1fc6872bd68" providerId="LiveId" clId="{DEE1FB3D-72CA-4B5E-8E0B-928CE75ABE06}" dt="2022-04-30T14:35:19.393" v="5018" actId="1076"/>
          <ac:spMkLst>
            <pc:docMk/>
            <pc:sldMk cId="2274115774" sldId="2617"/>
            <ac:spMk id="17" creationId="{2BE717DD-8158-4101-8D38-3DB91448E57E}"/>
          </ac:spMkLst>
        </pc:spChg>
        <pc:spChg chg="add del mod">
          <ac:chgData name="Kristie Arciszewski" userId="38b2a1fc6872bd68" providerId="LiveId" clId="{DEE1FB3D-72CA-4B5E-8E0B-928CE75ABE06}" dt="2022-04-30T14:29:53.215" v="4988" actId="478"/>
          <ac:spMkLst>
            <pc:docMk/>
            <pc:sldMk cId="2274115774" sldId="2617"/>
            <ac:spMk id="18" creationId="{BA8661C1-1606-4B71-9738-A6038697632B}"/>
          </ac:spMkLst>
        </pc:spChg>
        <pc:spChg chg="add del mod">
          <ac:chgData name="Kristie Arciszewski" userId="38b2a1fc6872bd68" providerId="LiveId" clId="{DEE1FB3D-72CA-4B5E-8E0B-928CE75ABE06}" dt="2022-04-30T14:31:36.253" v="4998" actId="478"/>
          <ac:spMkLst>
            <pc:docMk/>
            <pc:sldMk cId="2274115774" sldId="2617"/>
            <ac:spMk id="19" creationId="{F0C9212D-6AF2-4081-B0A3-3F9E908D8506}"/>
          </ac:spMkLst>
        </pc:spChg>
        <pc:picChg chg="add del mod">
          <ac:chgData name="Kristie Arciszewski" userId="38b2a1fc6872bd68" providerId="LiveId" clId="{DEE1FB3D-72CA-4B5E-8E0B-928CE75ABE06}" dt="2022-04-30T14:06:10.333" v="4909" actId="21"/>
          <ac:picMkLst>
            <pc:docMk/>
            <pc:sldMk cId="2274115774" sldId="2617"/>
            <ac:picMk id="4" creationId="{A9C23DB7-43C0-48B5-ACF4-7A04E2D37C06}"/>
          </ac:picMkLst>
        </pc:picChg>
        <pc:picChg chg="add del mod">
          <ac:chgData name="Kristie Arciszewski" userId="38b2a1fc6872bd68" providerId="LiveId" clId="{DEE1FB3D-72CA-4B5E-8E0B-928CE75ABE06}" dt="2022-04-30T14:29:35.432" v="4985" actId="478"/>
          <ac:picMkLst>
            <pc:docMk/>
            <pc:sldMk cId="2274115774" sldId="2617"/>
            <ac:picMk id="15" creationId="{369D86A3-2F7B-40C2-BA13-5D247611D42C}"/>
          </ac:picMkLst>
        </pc:picChg>
        <pc:picChg chg="add mod">
          <ac:chgData name="Kristie Arciszewski" userId="38b2a1fc6872bd68" providerId="LiveId" clId="{DEE1FB3D-72CA-4B5E-8E0B-928CE75ABE06}" dt="2022-04-30T14:35:11.845" v="5017" actId="1076"/>
          <ac:picMkLst>
            <pc:docMk/>
            <pc:sldMk cId="2274115774" sldId="2617"/>
            <ac:picMk id="20" creationId="{8DA42930-0285-4E1F-9F19-B1C034861C8A}"/>
          </ac:picMkLst>
        </pc:picChg>
        <pc:picChg chg="add del mod">
          <ac:chgData name="Kristie Arciszewski" userId="38b2a1fc6872bd68" providerId="LiveId" clId="{DEE1FB3D-72CA-4B5E-8E0B-928CE75ABE06}" dt="2022-04-30T14:34:07.544" v="5001" actId="478"/>
          <ac:picMkLst>
            <pc:docMk/>
            <pc:sldMk cId="2274115774" sldId="2617"/>
            <ac:picMk id="1026" creationId="{6627EBAC-29F6-448D-9F13-79D6FC7DA0F5}"/>
          </ac:picMkLst>
        </pc:picChg>
        <pc:picChg chg="add del">
          <ac:chgData name="Kristie Arciszewski" userId="38b2a1fc6872bd68" providerId="LiveId" clId="{DEE1FB3D-72CA-4B5E-8E0B-928CE75ABE06}" dt="2022-04-30T14:31:40.477" v="4999" actId="478"/>
          <ac:picMkLst>
            <pc:docMk/>
            <pc:sldMk cId="2274115774" sldId="2617"/>
            <ac:picMk id="1028" creationId="{CCDBD362-FD17-4398-B32D-26942BBFCCC5}"/>
          </ac:picMkLst>
        </pc:picChg>
      </pc:sldChg>
      <pc:sldChg chg="modSp add mod ord">
        <pc:chgData name="Kristie Arciszewski" userId="38b2a1fc6872bd68" providerId="LiveId" clId="{DEE1FB3D-72CA-4B5E-8E0B-928CE75ABE06}" dt="2022-04-30T13:15:27.139" v="4546" actId="20577"/>
        <pc:sldMkLst>
          <pc:docMk/>
          <pc:sldMk cId="3974391675" sldId="2618"/>
        </pc:sldMkLst>
        <pc:spChg chg="mod">
          <ac:chgData name="Kristie Arciszewski" userId="38b2a1fc6872bd68" providerId="LiveId" clId="{DEE1FB3D-72CA-4B5E-8E0B-928CE75ABE06}" dt="2022-04-30T13:15:27.139" v="4546" actId="20577"/>
          <ac:spMkLst>
            <pc:docMk/>
            <pc:sldMk cId="3974391675" sldId="2618"/>
            <ac:spMk id="3" creationId="{99A53F8A-82D4-4846-A418-CECB568A4859}"/>
          </ac:spMkLst>
        </pc:spChg>
      </pc:sldChg>
      <pc:sldChg chg="addSp delSp modSp add mod ord delAnim modAnim">
        <pc:chgData name="Kristie Arciszewski" userId="38b2a1fc6872bd68" providerId="LiveId" clId="{DEE1FB3D-72CA-4B5E-8E0B-928CE75ABE06}" dt="2022-04-30T13:41:49.197" v="4796" actId="1440"/>
        <pc:sldMkLst>
          <pc:docMk/>
          <pc:sldMk cId="2064006386" sldId="2619"/>
        </pc:sldMkLst>
        <pc:spChg chg="add mod">
          <ac:chgData name="Kristie Arciszewski" userId="38b2a1fc6872bd68" providerId="LiveId" clId="{DEE1FB3D-72CA-4B5E-8E0B-928CE75ABE06}" dt="2022-04-30T13:36:41.303" v="4690" actId="1076"/>
          <ac:spMkLst>
            <pc:docMk/>
            <pc:sldMk cId="2064006386" sldId="2619"/>
            <ac:spMk id="3" creationId="{F032A166-BEB3-4C04-A252-739F211BEFBE}"/>
          </ac:spMkLst>
        </pc:spChg>
        <pc:spChg chg="mod">
          <ac:chgData name="Kristie Arciszewski" userId="38b2a1fc6872bd68" providerId="LiveId" clId="{DEE1FB3D-72CA-4B5E-8E0B-928CE75ABE06}" dt="2022-04-30T13:29:35.278" v="4567" actId="20577"/>
          <ac:spMkLst>
            <pc:docMk/>
            <pc:sldMk cId="2064006386" sldId="2619"/>
            <ac:spMk id="6" creationId="{BC79E39E-5D03-4776-ABCF-24A6A0E92E8F}"/>
          </ac:spMkLst>
        </pc:spChg>
        <pc:spChg chg="add mod">
          <ac:chgData name="Kristie Arciszewski" userId="38b2a1fc6872bd68" providerId="LiveId" clId="{DEE1FB3D-72CA-4B5E-8E0B-928CE75ABE06}" dt="2022-04-30T13:41:27.984" v="4795" actId="207"/>
          <ac:spMkLst>
            <pc:docMk/>
            <pc:sldMk cId="2064006386" sldId="2619"/>
            <ac:spMk id="11" creationId="{4675895E-816A-4762-8E9B-F208E58AEF4C}"/>
          </ac:spMkLst>
        </pc:spChg>
        <pc:spChg chg="del">
          <ac:chgData name="Kristie Arciszewski" userId="38b2a1fc6872bd68" providerId="LiveId" clId="{DEE1FB3D-72CA-4B5E-8E0B-928CE75ABE06}" dt="2022-04-30T13:29:20.112" v="4550" actId="478"/>
          <ac:spMkLst>
            <pc:docMk/>
            <pc:sldMk cId="2064006386" sldId="2619"/>
            <ac:spMk id="19" creationId="{A7955981-4BD1-4F25-95E4-94A9077263FA}"/>
          </ac:spMkLst>
        </pc:spChg>
        <pc:picChg chg="add mod">
          <ac:chgData name="Kristie Arciszewski" userId="38b2a1fc6872bd68" providerId="LiveId" clId="{DEE1FB3D-72CA-4B5E-8E0B-928CE75ABE06}" dt="2022-04-30T13:41:49.197" v="4796" actId="1440"/>
          <ac:picMkLst>
            <pc:docMk/>
            <pc:sldMk cId="2064006386" sldId="2619"/>
            <ac:picMk id="2" creationId="{2C9EEFED-7D83-4BC8-A284-A19A38EF8003}"/>
          </ac:picMkLst>
        </pc:picChg>
        <pc:picChg chg="add mod">
          <ac:chgData name="Kristie Arciszewski" userId="38b2a1fc6872bd68" providerId="LiveId" clId="{DEE1FB3D-72CA-4B5E-8E0B-928CE75ABE06}" dt="2022-04-30T13:36:33.741" v="4689" actId="1076"/>
          <ac:picMkLst>
            <pc:docMk/>
            <pc:sldMk cId="2064006386" sldId="2619"/>
            <ac:picMk id="5" creationId="{F024B90F-A00F-40F5-AED0-9D87880C693E}"/>
          </ac:picMkLst>
        </pc:picChg>
        <pc:picChg chg="del">
          <ac:chgData name="Kristie Arciszewski" userId="38b2a1fc6872bd68" providerId="LiveId" clId="{DEE1FB3D-72CA-4B5E-8E0B-928CE75ABE06}" dt="2022-04-30T13:29:39.140" v="4568" actId="478"/>
          <ac:picMkLst>
            <pc:docMk/>
            <pc:sldMk cId="2064006386" sldId="2619"/>
            <ac:picMk id="10" creationId="{14784D11-A75C-4840-A41B-471CB48113C8}"/>
          </ac:picMkLst>
        </pc:picChg>
        <pc:picChg chg="del">
          <ac:chgData name="Kristie Arciszewski" userId="38b2a1fc6872bd68" providerId="LiveId" clId="{DEE1FB3D-72CA-4B5E-8E0B-928CE75ABE06}" dt="2022-04-30T13:29:20.112" v="4550" actId="478"/>
          <ac:picMkLst>
            <pc:docMk/>
            <pc:sldMk cId="2064006386" sldId="2619"/>
            <ac:picMk id="18" creationId="{399AC710-5487-46BA-9405-63EECAA121A6}"/>
          </ac:picMkLst>
        </pc:picChg>
      </pc:sldChg>
      <pc:sldChg chg="addSp new del mod">
        <pc:chgData name="Kristie Arciszewski" userId="38b2a1fc6872bd68" providerId="LiveId" clId="{DEE1FB3D-72CA-4B5E-8E0B-928CE75ABE06}" dt="2022-04-30T15:51:31.556" v="5641" actId="2696"/>
        <pc:sldMkLst>
          <pc:docMk/>
          <pc:sldMk cId="3584964267" sldId="2620"/>
        </pc:sldMkLst>
        <pc:picChg chg="add">
          <ac:chgData name="Kristie Arciszewski" userId="38b2a1fc6872bd68" providerId="LiveId" clId="{DEE1FB3D-72CA-4B5E-8E0B-928CE75ABE06}" dt="2022-04-30T15:49:59.451" v="5630" actId="22"/>
          <ac:picMkLst>
            <pc:docMk/>
            <pc:sldMk cId="3584964267" sldId="2620"/>
            <ac:picMk id="3" creationId="{AB4BB487-113F-4884-9ADB-19CEED503C9B}"/>
          </ac:picMkLst>
        </pc:picChg>
      </pc:sldChg>
      <pc:sldChg chg="addSp delSp modSp new mod modClrScheme chgLayout">
        <pc:chgData name="Kristie Arciszewski" userId="38b2a1fc6872bd68" providerId="LiveId" clId="{DEE1FB3D-72CA-4B5E-8E0B-928CE75ABE06}" dt="2022-04-30T15:04:06.796" v="5219" actId="1037"/>
        <pc:sldMkLst>
          <pc:docMk/>
          <pc:sldMk cId="21867636" sldId="2621"/>
        </pc:sldMkLst>
        <pc:spChg chg="del mod ord">
          <ac:chgData name="Kristie Arciszewski" userId="38b2a1fc6872bd68" providerId="LiveId" clId="{DEE1FB3D-72CA-4B5E-8E0B-928CE75ABE06}" dt="2022-04-30T14:46:44.453" v="5062" actId="700"/>
          <ac:spMkLst>
            <pc:docMk/>
            <pc:sldMk cId="21867636" sldId="2621"/>
            <ac:spMk id="2" creationId="{AEECC454-0995-4935-BBBB-4E3C46D8C638}"/>
          </ac:spMkLst>
        </pc:spChg>
        <pc:spChg chg="del">
          <ac:chgData name="Kristie Arciszewski" userId="38b2a1fc6872bd68" providerId="LiveId" clId="{DEE1FB3D-72CA-4B5E-8E0B-928CE75ABE06}" dt="2022-04-30T14:46:44.453" v="5062" actId="700"/>
          <ac:spMkLst>
            <pc:docMk/>
            <pc:sldMk cId="21867636" sldId="2621"/>
            <ac:spMk id="3" creationId="{FE57C89C-9E1B-48DB-B30A-663C3536646F}"/>
          </ac:spMkLst>
        </pc:spChg>
        <pc:spChg chg="add del mod ord">
          <ac:chgData name="Kristie Arciszewski" userId="38b2a1fc6872bd68" providerId="LiveId" clId="{DEE1FB3D-72CA-4B5E-8E0B-928CE75ABE06}" dt="2022-04-30T14:47:52.055" v="5067" actId="478"/>
          <ac:spMkLst>
            <pc:docMk/>
            <pc:sldMk cId="21867636" sldId="2621"/>
            <ac:spMk id="12" creationId="{603845D0-E0AF-4933-A8C2-639AFC79C1F6}"/>
          </ac:spMkLst>
        </pc:spChg>
        <pc:spChg chg="add del mod ord">
          <ac:chgData name="Kristie Arciszewski" userId="38b2a1fc6872bd68" providerId="LiveId" clId="{DEE1FB3D-72CA-4B5E-8E0B-928CE75ABE06}" dt="2022-04-30T14:46:57.414" v="5063" actId="478"/>
          <ac:spMkLst>
            <pc:docMk/>
            <pc:sldMk cId="21867636" sldId="2621"/>
            <ac:spMk id="13" creationId="{8D1D0CFE-0BE8-456F-9656-3971FC19BFA8}"/>
          </ac:spMkLst>
        </pc:spChg>
        <pc:spChg chg="add mod">
          <ac:chgData name="Kristie Arciszewski" userId="38b2a1fc6872bd68" providerId="LiveId" clId="{DEE1FB3D-72CA-4B5E-8E0B-928CE75ABE06}" dt="2022-04-30T15:04:06.796" v="5219" actId="1037"/>
          <ac:spMkLst>
            <pc:docMk/>
            <pc:sldMk cId="21867636" sldId="2621"/>
            <ac:spMk id="15" creationId="{4276630B-AAF9-4F96-96B5-EF9246353F8A}"/>
          </ac:spMkLst>
        </pc:spChg>
        <pc:picChg chg="add mod">
          <ac:chgData name="Kristie Arciszewski" userId="38b2a1fc6872bd68" providerId="LiveId" clId="{DEE1FB3D-72CA-4B5E-8E0B-928CE75ABE06}" dt="2022-04-30T14:47:34.225" v="5066" actId="1440"/>
          <ac:picMkLst>
            <pc:docMk/>
            <pc:sldMk cId="21867636" sldId="2621"/>
            <ac:picMk id="5" creationId="{82F32010-4C27-4AD6-91BA-AC242CF53020}"/>
          </ac:picMkLst>
        </pc:picChg>
        <pc:picChg chg="add mod ord modCrop">
          <ac:chgData name="Kristie Arciszewski" userId="38b2a1fc6872bd68" providerId="LiveId" clId="{DEE1FB3D-72CA-4B5E-8E0B-928CE75ABE06}" dt="2022-04-30T14:53:01.568" v="5086" actId="1076"/>
          <ac:picMkLst>
            <pc:docMk/>
            <pc:sldMk cId="21867636" sldId="2621"/>
            <ac:picMk id="7" creationId="{4B9569D8-9F0C-441C-A57E-506E4900CC7E}"/>
          </ac:picMkLst>
        </pc:picChg>
        <pc:picChg chg="add mod">
          <ac:chgData name="Kristie Arciszewski" userId="38b2a1fc6872bd68" providerId="LiveId" clId="{DEE1FB3D-72CA-4B5E-8E0B-928CE75ABE06}" dt="2022-04-30T14:43:21.654" v="5038" actId="1076"/>
          <ac:picMkLst>
            <pc:docMk/>
            <pc:sldMk cId="21867636" sldId="2621"/>
            <ac:picMk id="9" creationId="{1AD555A4-A0B9-4B9E-92CA-2AB3588F484D}"/>
          </ac:picMkLst>
        </pc:picChg>
        <pc:picChg chg="add del mod">
          <ac:chgData name="Kristie Arciszewski" userId="38b2a1fc6872bd68" providerId="LiveId" clId="{DEE1FB3D-72CA-4B5E-8E0B-928CE75ABE06}" dt="2022-04-30T14:46:18.801" v="5048" actId="478"/>
          <ac:picMkLst>
            <pc:docMk/>
            <pc:sldMk cId="21867636" sldId="2621"/>
            <ac:picMk id="11" creationId="{15099521-6EBF-4DAA-B8D9-3F8EF3DF8F61}"/>
          </ac:picMkLst>
        </pc:picChg>
      </pc:sldChg>
      <pc:sldChg chg="addSp delSp modSp add mod ord">
        <pc:chgData name="Kristie Arciszewski" userId="38b2a1fc6872bd68" providerId="LiveId" clId="{DEE1FB3D-72CA-4B5E-8E0B-928CE75ABE06}" dt="2022-04-30T15:24:27.351" v="5453" actId="20577"/>
        <pc:sldMkLst>
          <pc:docMk/>
          <pc:sldMk cId="3078973820" sldId="2622"/>
        </pc:sldMkLst>
        <pc:spChg chg="add del">
          <ac:chgData name="Kristie Arciszewski" userId="38b2a1fc6872bd68" providerId="LiveId" clId="{DEE1FB3D-72CA-4B5E-8E0B-928CE75ABE06}" dt="2022-04-30T14:55:41.838" v="5113" actId="22"/>
          <ac:spMkLst>
            <pc:docMk/>
            <pc:sldMk cId="3078973820" sldId="2622"/>
            <ac:spMk id="8" creationId="{2D48FC38-BDE4-497E-995D-62FDE67E497F}"/>
          </ac:spMkLst>
        </pc:spChg>
        <pc:spChg chg="add mod">
          <ac:chgData name="Kristie Arciszewski" userId="38b2a1fc6872bd68" providerId="LiveId" clId="{DEE1FB3D-72CA-4B5E-8E0B-928CE75ABE06}" dt="2022-04-30T15:22:28.805" v="5384" actId="1038"/>
          <ac:spMkLst>
            <pc:docMk/>
            <pc:sldMk cId="3078973820" sldId="2622"/>
            <ac:spMk id="10" creationId="{D0FBDF31-CFDB-4816-8A3B-E8A616D9ADA1}"/>
          </ac:spMkLst>
        </pc:spChg>
        <pc:spChg chg="add mod">
          <ac:chgData name="Kristie Arciszewski" userId="38b2a1fc6872bd68" providerId="LiveId" clId="{DEE1FB3D-72CA-4B5E-8E0B-928CE75ABE06}" dt="2022-04-30T15:24:27.351" v="5453" actId="20577"/>
          <ac:spMkLst>
            <pc:docMk/>
            <pc:sldMk cId="3078973820" sldId="2622"/>
            <ac:spMk id="11" creationId="{13019C40-6D52-4339-9308-EB49AE7221C4}"/>
          </ac:spMkLst>
        </pc:spChg>
        <pc:picChg chg="add mod">
          <ac:chgData name="Kristie Arciszewski" userId="38b2a1fc6872bd68" providerId="LiveId" clId="{DEE1FB3D-72CA-4B5E-8E0B-928CE75ABE06}" dt="2022-04-30T15:22:28.805" v="5384" actId="1038"/>
          <ac:picMkLst>
            <pc:docMk/>
            <pc:sldMk cId="3078973820" sldId="2622"/>
            <ac:picMk id="3" creationId="{D688FCD5-4346-413D-9C3D-97AF653A4E67}"/>
          </ac:picMkLst>
        </pc:picChg>
        <pc:picChg chg="mod modCrop">
          <ac:chgData name="Kristie Arciszewski" userId="38b2a1fc6872bd68" providerId="LiveId" clId="{DEE1FB3D-72CA-4B5E-8E0B-928CE75ABE06}" dt="2022-04-30T15:22:53.096" v="5386" actId="1076"/>
          <ac:picMkLst>
            <pc:docMk/>
            <pc:sldMk cId="3078973820" sldId="2622"/>
            <ac:picMk id="5" creationId="{82F32010-4C27-4AD6-91BA-AC242CF53020}"/>
          </ac:picMkLst>
        </pc:picChg>
        <pc:picChg chg="del">
          <ac:chgData name="Kristie Arciszewski" userId="38b2a1fc6872bd68" providerId="LiveId" clId="{DEE1FB3D-72CA-4B5E-8E0B-928CE75ABE06}" dt="2022-04-30T14:50:11.018" v="5069" actId="478"/>
          <ac:picMkLst>
            <pc:docMk/>
            <pc:sldMk cId="3078973820" sldId="2622"/>
            <ac:picMk id="7" creationId="{4B9569D8-9F0C-441C-A57E-506E4900CC7E}"/>
          </ac:picMkLst>
        </pc:picChg>
        <pc:picChg chg="del">
          <ac:chgData name="Kristie Arciszewski" userId="38b2a1fc6872bd68" providerId="LiveId" clId="{DEE1FB3D-72CA-4B5E-8E0B-928CE75ABE06}" dt="2022-04-30T14:50:11.018" v="5069" actId="478"/>
          <ac:picMkLst>
            <pc:docMk/>
            <pc:sldMk cId="3078973820" sldId="2622"/>
            <ac:picMk id="9" creationId="{1AD555A4-A0B9-4B9E-92CA-2AB3588F484D}"/>
          </ac:picMkLst>
        </pc:picChg>
      </pc:sldChg>
      <pc:sldChg chg="addSp delSp modSp add del mod">
        <pc:chgData name="Kristie Arciszewski" userId="38b2a1fc6872bd68" providerId="LiveId" clId="{DEE1FB3D-72CA-4B5E-8E0B-928CE75ABE06}" dt="2022-04-30T15:20:44.956" v="5347" actId="2696"/>
        <pc:sldMkLst>
          <pc:docMk/>
          <pc:sldMk cId="1703625389" sldId="2623"/>
        </pc:sldMkLst>
        <pc:spChg chg="add mod">
          <ac:chgData name="Kristie Arciszewski" userId="38b2a1fc6872bd68" providerId="LiveId" clId="{DEE1FB3D-72CA-4B5E-8E0B-928CE75ABE06}" dt="2022-04-30T15:13:45.390" v="5258" actId="14100"/>
          <ac:spMkLst>
            <pc:docMk/>
            <pc:sldMk cId="1703625389" sldId="2623"/>
            <ac:spMk id="8" creationId="{51F40350-ED71-450C-BF32-A8B6EA4366E7}"/>
          </ac:spMkLst>
        </pc:spChg>
        <pc:spChg chg="mod">
          <ac:chgData name="Kristie Arciszewski" userId="38b2a1fc6872bd68" providerId="LiveId" clId="{DEE1FB3D-72CA-4B5E-8E0B-928CE75ABE06}" dt="2022-04-30T15:08:50.627" v="5228" actId="1076"/>
          <ac:spMkLst>
            <pc:docMk/>
            <pc:sldMk cId="1703625389" sldId="2623"/>
            <ac:spMk id="15" creationId="{4276630B-AAF9-4F96-96B5-EF9246353F8A}"/>
          </ac:spMkLst>
        </pc:spChg>
        <pc:picChg chg="add mod">
          <ac:chgData name="Kristie Arciszewski" userId="38b2a1fc6872bd68" providerId="LiveId" clId="{DEE1FB3D-72CA-4B5E-8E0B-928CE75ABE06}" dt="2022-04-30T15:10:09.363" v="5233" actId="1076"/>
          <ac:picMkLst>
            <pc:docMk/>
            <pc:sldMk cId="1703625389" sldId="2623"/>
            <ac:picMk id="3" creationId="{CCED843C-5965-4DD7-B2C9-33405AF2656E}"/>
          </ac:picMkLst>
        </pc:picChg>
        <pc:picChg chg="mod">
          <ac:chgData name="Kristie Arciszewski" userId="38b2a1fc6872bd68" providerId="LiveId" clId="{DEE1FB3D-72CA-4B5E-8E0B-928CE75ABE06}" dt="2022-04-30T15:10:01.929" v="5232" actId="1076"/>
          <ac:picMkLst>
            <pc:docMk/>
            <pc:sldMk cId="1703625389" sldId="2623"/>
            <ac:picMk id="5" creationId="{82F32010-4C27-4AD6-91BA-AC242CF53020}"/>
          </ac:picMkLst>
        </pc:picChg>
        <pc:picChg chg="add mod">
          <ac:chgData name="Kristie Arciszewski" userId="38b2a1fc6872bd68" providerId="LiveId" clId="{DEE1FB3D-72CA-4B5E-8E0B-928CE75ABE06}" dt="2022-04-30T15:10:13.607" v="5234" actId="1076"/>
          <ac:picMkLst>
            <pc:docMk/>
            <pc:sldMk cId="1703625389" sldId="2623"/>
            <ac:picMk id="6" creationId="{E38D89BB-4E8D-44D5-8D03-2AE98B170AF0}"/>
          </ac:picMkLst>
        </pc:picChg>
        <pc:picChg chg="del">
          <ac:chgData name="Kristie Arciszewski" userId="38b2a1fc6872bd68" providerId="LiveId" clId="{DEE1FB3D-72CA-4B5E-8E0B-928CE75ABE06}" dt="2022-04-30T15:07:57.562" v="5224" actId="478"/>
          <ac:picMkLst>
            <pc:docMk/>
            <pc:sldMk cId="1703625389" sldId="2623"/>
            <ac:picMk id="7" creationId="{4B9569D8-9F0C-441C-A57E-506E4900CC7E}"/>
          </ac:picMkLst>
        </pc:picChg>
        <pc:picChg chg="del">
          <ac:chgData name="Kristie Arciszewski" userId="38b2a1fc6872bd68" providerId="LiveId" clId="{DEE1FB3D-72CA-4B5E-8E0B-928CE75ABE06}" dt="2022-04-30T15:07:59.443" v="5225" actId="478"/>
          <ac:picMkLst>
            <pc:docMk/>
            <pc:sldMk cId="1703625389" sldId="2623"/>
            <ac:picMk id="9" creationId="{1AD555A4-A0B9-4B9E-92CA-2AB3588F484D}"/>
          </ac:picMkLst>
        </pc:picChg>
      </pc:sldChg>
      <pc:sldChg chg="modSp add del mod ord">
        <pc:chgData name="Kristie Arciszewski" userId="38b2a1fc6872bd68" providerId="LiveId" clId="{DEE1FB3D-72CA-4B5E-8E0B-928CE75ABE06}" dt="2022-04-30T15:07:44.047" v="5222" actId="2696"/>
        <pc:sldMkLst>
          <pc:docMk/>
          <pc:sldMk cId="3519130030" sldId="2623"/>
        </pc:sldMkLst>
        <pc:spChg chg="mod">
          <ac:chgData name="Kristie Arciszewski" userId="38b2a1fc6872bd68" providerId="LiveId" clId="{DEE1FB3D-72CA-4B5E-8E0B-928CE75ABE06}" dt="2022-04-30T15:01:22.953" v="5177" actId="1076"/>
          <ac:spMkLst>
            <pc:docMk/>
            <pc:sldMk cId="3519130030" sldId="2623"/>
            <ac:spMk id="15" creationId="{4276630B-AAF9-4F96-96B5-EF9246353F8A}"/>
          </ac:spMkLst>
        </pc:spChg>
      </pc:sldChg>
      <pc:sldChg chg="addSp delSp modSp mod">
        <pc:chgData name="Kristie Arciszewski" userId="38b2a1fc6872bd68" providerId="LiveId" clId="{DEE1FB3D-72CA-4B5E-8E0B-928CE75ABE06}" dt="2022-04-30T15:20:34.247" v="5346" actId="1076"/>
        <pc:sldMkLst>
          <pc:docMk/>
          <pc:sldMk cId="3139402585" sldId="2624"/>
        </pc:sldMkLst>
        <pc:spChg chg="add del mod">
          <ac:chgData name="Kristie Arciszewski" userId="38b2a1fc6872bd68" providerId="LiveId" clId="{DEE1FB3D-72CA-4B5E-8E0B-928CE75ABE06}" dt="2022-04-30T15:14:49.502" v="5262" actId="478"/>
          <ac:spMkLst>
            <pc:docMk/>
            <pc:sldMk cId="3139402585" sldId="2624"/>
            <ac:spMk id="3" creationId="{BC74DA1D-1A8D-4D4A-A022-7D1792D67935}"/>
          </ac:spMkLst>
        </pc:spChg>
        <pc:spChg chg="del">
          <ac:chgData name="Kristie Arciszewski" userId="38b2a1fc6872bd68" providerId="LiveId" clId="{DEE1FB3D-72CA-4B5E-8E0B-928CE75ABE06}" dt="2022-04-30T15:17:15.291" v="5281" actId="478"/>
          <ac:spMkLst>
            <pc:docMk/>
            <pc:sldMk cId="3139402585" sldId="2624"/>
            <ac:spMk id="5" creationId="{44A0257C-3D98-4E46-86D3-1B752C8374C9}"/>
          </ac:spMkLst>
        </pc:spChg>
        <pc:spChg chg="add del mod">
          <ac:chgData name="Kristie Arciszewski" userId="38b2a1fc6872bd68" providerId="LiveId" clId="{DEE1FB3D-72CA-4B5E-8E0B-928CE75ABE06}" dt="2022-04-30T15:15:02.742" v="5266" actId="478"/>
          <ac:spMkLst>
            <pc:docMk/>
            <pc:sldMk cId="3139402585" sldId="2624"/>
            <ac:spMk id="6" creationId="{AE34784F-973E-4765-AD26-0412A360BB79}"/>
          </ac:spMkLst>
        </pc:spChg>
        <pc:spChg chg="del">
          <ac:chgData name="Kristie Arciszewski" userId="38b2a1fc6872bd68" providerId="LiveId" clId="{DEE1FB3D-72CA-4B5E-8E0B-928CE75ABE06}" dt="2022-04-30T15:15:04.181" v="5267" actId="478"/>
          <ac:spMkLst>
            <pc:docMk/>
            <pc:sldMk cId="3139402585" sldId="2624"/>
            <ac:spMk id="7" creationId="{A07FC37E-9058-4ED1-8333-F003F720C943}"/>
          </ac:spMkLst>
        </pc:spChg>
        <pc:spChg chg="del mod">
          <ac:chgData name="Kristie Arciszewski" userId="38b2a1fc6872bd68" providerId="LiveId" clId="{DEE1FB3D-72CA-4B5E-8E0B-928CE75ABE06}" dt="2022-04-30T15:15:01.037" v="5265" actId="478"/>
          <ac:spMkLst>
            <pc:docMk/>
            <pc:sldMk cId="3139402585" sldId="2624"/>
            <ac:spMk id="8" creationId="{8DB1292A-975D-418D-86AF-8C3CD2A23AC3}"/>
          </ac:spMkLst>
        </pc:spChg>
        <pc:spChg chg="mod">
          <ac:chgData name="Kristie Arciszewski" userId="38b2a1fc6872bd68" providerId="LiveId" clId="{DEE1FB3D-72CA-4B5E-8E0B-928CE75ABE06}" dt="2022-04-30T15:19:45.647" v="5342" actId="255"/>
          <ac:spMkLst>
            <pc:docMk/>
            <pc:sldMk cId="3139402585" sldId="2624"/>
            <ac:spMk id="9" creationId="{00000000-0000-0000-0000-000000000000}"/>
          </ac:spMkLst>
        </pc:spChg>
        <pc:spChg chg="add del mod">
          <ac:chgData name="Kristie Arciszewski" userId="38b2a1fc6872bd68" providerId="LiveId" clId="{DEE1FB3D-72CA-4B5E-8E0B-928CE75ABE06}" dt="2022-04-30T15:15:05.722" v="5268" actId="478"/>
          <ac:spMkLst>
            <pc:docMk/>
            <pc:sldMk cId="3139402585" sldId="2624"/>
            <ac:spMk id="13" creationId="{AB4C5243-0A60-4499-AC10-61EB2C56C892}"/>
          </ac:spMkLst>
        </pc:spChg>
        <pc:spChg chg="add del mod">
          <ac:chgData name="Kristie Arciszewski" userId="38b2a1fc6872bd68" providerId="LiveId" clId="{DEE1FB3D-72CA-4B5E-8E0B-928CE75ABE06}" dt="2022-04-30T15:17:26.268" v="5284" actId="478"/>
          <ac:spMkLst>
            <pc:docMk/>
            <pc:sldMk cId="3139402585" sldId="2624"/>
            <ac:spMk id="16" creationId="{AF9A0067-5212-42C8-84A4-8402897429D2}"/>
          </ac:spMkLst>
        </pc:spChg>
        <pc:spChg chg="add del mod">
          <ac:chgData name="Kristie Arciszewski" userId="38b2a1fc6872bd68" providerId="LiveId" clId="{DEE1FB3D-72CA-4B5E-8E0B-928CE75ABE06}" dt="2022-04-30T15:17:54.491" v="5286"/>
          <ac:spMkLst>
            <pc:docMk/>
            <pc:sldMk cId="3139402585" sldId="2624"/>
            <ac:spMk id="18" creationId="{E4DDBD57-B4E9-44A5-8DB6-AA8969E65BDD}"/>
          </ac:spMkLst>
        </pc:spChg>
        <pc:spChg chg="add mod">
          <ac:chgData name="Kristie Arciszewski" userId="38b2a1fc6872bd68" providerId="LiveId" clId="{DEE1FB3D-72CA-4B5E-8E0B-928CE75ABE06}" dt="2022-04-30T15:20:34.247" v="5346" actId="1076"/>
          <ac:spMkLst>
            <pc:docMk/>
            <pc:sldMk cId="3139402585" sldId="2624"/>
            <ac:spMk id="20" creationId="{F0E22105-AB57-4871-BEEA-C58BC6C78CAD}"/>
          </ac:spMkLst>
        </pc:spChg>
        <pc:picChg chg="add mod">
          <ac:chgData name="Kristie Arciszewski" userId="38b2a1fc6872bd68" providerId="LiveId" clId="{DEE1FB3D-72CA-4B5E-8E0B-928CE75ABE06}" dt="2022-04-30T15:15:16.922" v="5269" actId="1076"/>
          <ac:picMkLst>
            <pc:docMk/>
            <pc:sldMk cId="3139402585" sldId="2624"/>
            <ac:picMk id="10" creationId="{37B3F06B-3764-49E4-8121-92D88DF430FA}"/>
          </ac:picMkLst>
        </pc:picChg>
        <pc:picChg chg="add mod">
          <ac:chgData name="Kristie Arciszewski" userId="38b2a1fc6872bd68" providerId="LiveId" clId="{DEE1FB3D-72CA-4B5E-8E0B-928CE75ABE06}" dt="2022-04-30T15:15:16.922" v="5269" actId="1076"/>
          <ac:picMkLst>
            <pc:docMk/>
            <pc:sldMk cId="3139402585" sldId="2624"/>
            <ac:picMk id="11" creationId="{A1229A04-460A-466A-B297-3B004994B97C}"/>
          </ac:picMkLst>
        </pc:picChg>
        <pc:picChg chg="add del mod modCrop">
          <ac:chgData name="Kristie Arciszewski" userId="38b2a1fc6872bd68" providerId="LiveId" clId="{DEE1FB3D-72CA-4B5E-8E0B-928CE75ABE06}" dt="2022-04-30T15:19:17.053" v="5339" actId="1037"/>
          <ac:picMkLst>
            <pc:docMk/>
            <pc:sldMk cId="3139402585" sldId="2624"/>
            <ac:picMk id="15" creationId="{AAB57B57-623C-4CBC-897D-0348630B7E7D}"/>
          </ac:picMkLst>
        </pc:picChg>
        <pc:picChg chg="del">
          <ac:chgData name="Kristie Arciszewski" userId="38b2a1fc6872bd68" providerId="LiveId" clId="{DEE1FB3D-72CA-4B5E-8E0B-928CE75ABE06}" dt="2022-04-30T15:14:46.784" v="5261" actId="478"/>
          <ac:picMkLst>
            <pc:docMk/>
            <pc:sldMk cId="3139402585" sldId="2624"/>
            <ac:picMk id="17" creationId="{00000000-0000-0000-0000-000000000000}"/>
          </ac:picMkLst>
        </pc:picChg>
      </pc:sldChg>
      <pc:sldChg chg="addSp delSp modSp add mod ord">
        <pc:chgData name="Kristie Arciszewski" userId="38b2a1fc6872bd68" providerId="LiveId" clId="{DEE1FB3D-72CA-4B5E-8E0B-928CE75ABE06}" dt="2022-04-30T15:53:23.297" v="5650"/>
        <pc:sldMkLst>
          <pc:docMk/>
          <pc:sldMk cId="800085452" sldId="2625"/>
        </pc:sldMkLst>
        <pc:spChg chg="add mod">
          <ac:chgData name="Kristie Arciszewski" userId="38b2a1fc6872bd68" providerId="LiveId" clId="{DEE1FB3D-72CA-4B5E-8E0B-928CE75ABE06}" dt="2022-04-30T15:48:46.583" v="5626" actId="1037"/>
          <ac:spMkLst>
            <pc:docMk/>
            <pc:sldMk cId="800085452" sldId="2625"/>
            <ac:spMk id="11" creationId="{F1080363-FEE3-420F-B25F-61C7922D1B68}"/>
          </ac:spMkLst>
        </pc:spChg>
        <pc:spChg chg="add mod">
          <ac:chgData name="Kristie Arciszewski" userId="38b2a1fc6872bd68" providerId="LiveId" clId="{DEE1FB3D-72CA-4B5E-8E0B-928CE75ABE06}" dt="2022-04-30T15:42:31.378" v="5562" actId="1076"/>
          <ac:spMkLst>
            <pc:docMk/>
            <pc:sldMk cId="800085452" sldId="2625"/>
            <ac:spMk id="13" creationId="{ECB79758-FB72-48BD-935D-1A1085F00574}"/>
          </ac:spMkLst>
        </pc:spChg>
        <pc:spChg chg="mod">
          <ac:chgData name="Kristie Arciszewski" userId="38b2a1fc6872bd68" providerId="LiveId" clId="{DEE1FB3D-72CA-4B5E-8E0B-928CE75ABE06}" dt="2022-04-30T15:48:46.583" v="5626" actId="1037"/>
          <ac:spMkLst>
            <pc:docMk/>
            <pc:sldMk cId="800085452" sldId="2625"/>
            <ac:spMk id="15" creationId="{4276630B-AAF9-4F96-96B5-EF9246353F8A}"/>
          </ac:spMkLst>
        </pc:spChg>
        <pc:picChg chg="add mod modCrop">
          <ac:chgData name="Kristie Arciszewski" userId="38b2a1fc6872bd68" providerId="LiveId" clId="{DEE1FB3D-72CA-4B5E-8E0B-928CE75ABE06}" dt="2022-04-30T15:48:54.842" v="5628" actId="1038"/>
          <ac:picMkLst>
            <pc:docMk/>
            <pc:sldMk cId="800085452" sldId="2625"/>
            <ac:picMk id="3" creationId="{0C482A5D-5E84-4E58-908C-BB7375148337}"/>
          </ac:picMkLst>
        </pc:picChg>
        <pc:picChg chg="del">
          <ac:chgData name="Kristie Arciszewski" userId="38b2a1fc6872bd68" providerId="LiveId" clId="{DEE1FB3D-72CA-4B5E-8E0B-928CE75ABE06}" dt="2022-04-30T15:26:56.606" v="5457" actId="478"/>
          <ac:picMkLst>
            <pc:docMk/>
            <pc:sldMk cId="800085452" sldId="2625"/>
            <ac:picMk id="5" creationId="{82F32010-4C27-4AD6-91BA-AC242CF53020}"/>
          </ac:picMkLst>
        </pc:picChg>
        <pc:picChg chg="add mod">
          <ac:chgData name="Kristie Arciszewski" userId="38b2a1fc6872bd68" providerId="LiveId" clId="{DEE1FB3D-72CA-4B5E-8E0B-928CE75ABE06}" dt="2022-04-30T15:48:46.583" v="5626" actId="1037"/>
          <ac:picMkLst>
            <pc:docMk/>
            <pc:sldMk cId="800085452" sldId="2625"/>
            <ac:picMk id="6" creationId="{EC1C0FDE-C759-41F9-ABEC-60EA085F7D8D}"/>
          </ac:picMkLst>
        </pc:picChg>
        <pc:picChg chg="del">
          <ac:chgData name="Kristie Arciszewski" userId="38b2a1fc6872bd68" providerId="LiveId" clId="{DEE1FB3D-72CA-4B5E-8E0B-928CE75ABE06}" dt="2022-04-30T15:28:51.869" v="5460" actId="478"/>
          <ac:picMkLst>
            <pc:docMk/>
            <pc:sldMk cId="800085452" sldId="2625"/>
            <ac:picMk id="7" creationId="{4B9569D8-9F0C-441C-A57E-506E4900CC7E}"/>
          </ac:picMkLst>
        </pc:picChg>
        <pc:picChg chg="del">
          <ac:chgData name="Kristie Arciszewski" userId="38b2a1fc6872bd68" providerId="LiveId" clId="{DEE1FB3D-72CA-4B5E-8E0B-928CE75ABE06}" dt="2022-04-30T15:28:51.869" v="5460" actId="478"/>
          <ac:picMkLst>
            <pc:docMk/>
            <pc:sldMk cId="800085452" sldId="2625"/>
            <ac:picMk id="9" creationId="{1AD555A4-A0B9-4B9E-92CA-2AB3588F484D}"/>
          </ac:picMkLst>
        </pc:picChg>
      </pc:sldChg>
      <pc:sldChg chg="addSp delSp modSp new del mod">
        <pc:chgData name="Kristie Arciszewski" userId="38b2a1fc6872bd68" providerId="LiveId" clId="{DEE1FB3D-72CA-4B5E-8E0B-928CE75ABE06}" dt="2022-04-30T16:51:01.778" v="6302" actId="2696"/>
        <pc:sldMkLst>
          <pc:docMk/>
          <pc:sldMk cId="767944775" sldId="2626"/>
        </pc:sldMkLst>
        <pc:picChg chg="add del mod">
          <ac:chgData name="Kristie Arciszewski" userId="38b2a1fc6872bd68" providerId="LiveId" clId="{DEE1FB3D-72CA-4B5E-8E0B-928CE75ABE06}" dt="2022-04-30T16:16:34.785" v="5945" actId="478"/>
          <ac:picMkLst>
            <pc:docMk/>
            <pc:sldMk cId="767944775" sldId="2626"/>
            <ac:picMk id="3" creationId="{55DE1959-7BDD-4BD8-BCAA-A4ABBCAAFB05}"/>
          </ac:picMkLst>
        </pc:picChg>
      </pc:sldChg>
      <pc:sldChg chg="addSp delSp modSp add del mod ord">
        <pc:chgData name="Kristie Arciszewski" userId="38b2a1fc6872bd68" providerId="LiveId" clId="{DEE1FB3D-72CA-4B5E-8E0B-928CE75ABE06}" dt="2022-04-30T18:45:19.543" v="6381" actId="20577"/>
        <pc:sldMkLst>
          <pc:docMk/>
          <pc:sldMk cId="1239998031" sldId="2627"/>
        </pc:sldMkLst>
        <pc:spChg chg="add del mod">
          <ac:chgData name="Kristie Arciszewski" userId="38b2a1fc6872bd68" providerId="LiveId" clId="{DEE1FB3D-72CA-4B5E-8E0B-928CE75ABE06}" dt="2022-04-30T15:50:59.555" v="5635" actId="478"/>
          <ac:spMkLst>
            <pc:docMk/>
            <pc:sldMk cId="1239998031" sldId="2627"/>
            <ac:spMk id="3" creationId="{FED86C03-2699-46D3-8BE8-E0C59DCF1695}"/>
          </ac:spMkLst>
        </pc:spChg>
        <pc:spChg chg="mod">
          <ac:chgData name="Kristie Arciszewski" userId="38b2a1fc6872bd68" providerId="LiveId" clId="{DEE1FB3D-72CA-4B5E-8E0B-928CE75ABE06}" dt="2022-04-30T18:45:19.543" v="6381" actId="20577"/>
          <ac:spMkLst>
            <pc:docMk/>
            <pc:sldMk cId="1239998031" sldId="2627"/>
            <ac:spMk id="107" creationId="{A3AE4D2E-40CA-4974-A586-8AFFEFE0E301}"/>
          </ac:spMkLst>
        </pc:spChg>
        <pc:spChg chg="del">
          <ac:chgData name="Kristie Arciszewski" userId="38b2a1fc6872bd68" providerId="LiveId" clId="{DEE1FB3D-72CA-4B5E-8E0B-928CE75ABE06}" dt="2022-04-30T15:51:15.281" v="5639" actId="478"/>
          <ac:spMkLst>
            <pc:docMk/>
            <pc:sldMk cId="1239998031" sldId="2627"/>
            <ac:spMk id="111" creationId="{2A30DCAE-9ECA-441D-8D4D-409F2E44D9BA}"/>
          </ac:spMkLst>
        </pc:spChg>
        <pc:picChg chg="add mod">
          <ac:chgData name="Kristie Arciszewski" userId="38b2a1fc6872bd68" providerId="LiveId" clId="{DEE1FB3D-72CA-4B5E-8E0B-928CE75ABE06}" dt="2022-04-30T15:51:23.958" v="5640" actId="1076"/>
          <ac:picMkLst>
            <pc:docMk/>
            <pc:sldMk cId="1239998031" sldId="2627"/>
            <ac:picMk id="7" creationId="{22950EDD-8801-4EC6-AE6B-C620CA3CF5F6}"/>
          </ac:picMkLst>
        </pc:picChg>
        <pc:picChg chg="del">
          <ac:chgData name="Kristie Arciszewski" userId="38b2a1fc6872bd68" providerId="LiveId" clId="{DEE1FB3D-72CA-4B5E-8E0B-928CE75ABE06}" dt="2022-04-30T15:50:18.648" v="5634" actId="478"/>
          <ac:picMkLst>
            <pc:docMk/>
            <pc:sldMk cId="1239998031" sldId="2627"/>
            <ac:picMk id="110" creationId="{F9B3694D-6437-4E5E-B593-7E732106C308}"/>
          </ac:picMkLst>
        </pc:picChg>
      </pc:sldChg>
      <pc:sldChg chg="add ord">
        <pc:chgData name="Kristie Arciszewski" userId="38b2a1fc6872bd68" providerId="LiveId" clId="{DEE1FB3D-72CA-4B5E-8E0B-928CE75ABE06}" dt="2022-04-30T15:53:19.908" v="5648"/>
        <pc:sldMkLst>
          <pc:docMk/>
          <pc:sldMk cId="2529978390" sldId="2628"/>
        </pc:sldMkLst>
      </pc:sldChg>
      <pc:sldChg chg="new del">
        <pc:chgData name="Kristie Arciszewski" userId="38b2a1fc6872bd68" providerId="LiveId" clId="{DEE1FB3D-72CA-4B5E-8E0B-928CE75ABE06}" dt="2022-04-30T16:51:01.778" v="6302" actId="2696"/>
        <pc:sldMkLst>
          <pc:docMk/>
          <pc:sldMk cId="3414130549" sldId="2629"/>
        </pc:sldMkLst>
      </pc:sldChg>
      <pc:sldChg chg="addSp delSp modSp add mod ord">
        <pc:chgData name="Kristie Arciszewski" userId="38b2a1fc6872bd68" providerId="LiveId" clId="{DEE1FB3D-72CA-4B5E-8E0B-928CE75ABE06}" dt="2022-04-30T16:06:12.845" v="5786" actId="1076"/>
        <pc:sldMkLst>
          <pc:docMk/>
          <pc:sldMk cId="3500818934" sldId="2630"/>
        </pc:sldMkLst>
        <pc:spChg chg="add del mod">
          <ac:chgData name="Kristie Arciszewski" userId="38b2a1fc6872bd68" providerId="LiveId" clId="{DEE1FB3D-72CA-4B5E-8E0B-928CE75ABE06}" dt="2022-04-30T16:00:09.213" v="5715" actId="478"/>
          <ac:spMkLst>
            <pc:docMk/>
            <pc:sldMk cId="3500818934" sldId="2630"/>
            <ac:spMk id="3" creationId="{D32FCB3F-8275-40DF-BBB3-D3707F721780}"/>
          </ac:spMkLst>
        </pc:spChg>
        <pc:spChg chg="mod">
          <ac:chgData name="Kristie Arciszewski" userId="38b2a1fc6872bd68" providerId="LiveId" clId="{DEE1FB3D-72CA-4B5E-8E0B-928CE75ABE06}" dt="2022-04-30T16:06:04.887" v="5785" actId="20577"/>
          <ac:spMkLst>
            <pc:docMk/>
            <pc:sldMk cId="3500818934" sldId="2630"/>
            <ac:spMk id="107" creationId="{A3AE4D2E-40CA-4974-A586-8AFFEFE0E301}"/>
          </ac:spMkLst>
        </pc:spChg>
        <pc:spChg chg="mod">
          <ac:chgData name="Kristie Arciszewski" userId="38b2a1fc6872bd68" providerId="LiveId" clId="{DEE1FB3D-72CA-4B5E-8E0B-928CE75ABE06}" dt="2022-04-30T16:06:12.845" v="5786" actId="1076"/>
          <ac:spMkLst>
            <pc:docMk/>
            <pc:sldMk cId="3500818934" sldId="2630"/>
            <ac:spMk id="111" creationId="{2A30DCAE-9ECA-441D-8D4D-409F2E44D9BA}"/>
          </ac:spMkLst>
        </pc:spChg>
        <pc:picChg chg="add mod">
          <ac:chgData name="Kristie Arciszewski" userId="38b2a1fc6872bd68" providerId="LiveId" clId="{DEE1FB3D-72CA-4B5E-8E0B-928CE75ABE06}" dt="2022-04-30T16:01:16.749" v="5727" actId="14100"/>
          <ac:picMkLst>
            <pc:docMk/>
            <pc:sldMk cId="3500818934" sldId="2630"/>
            <ac:picMk id="5" creationId="{E54BD725-8CAC-4AD5-A2D9-3DF5EC002EC6}"/>
          </ac:picMkLst>
        </pc:picChg>
        <pc:picChg chg="del">
          <ac:chgData name="Kristie Arciszewski" userId="38b2a1fc6872bd68" providerId="LiveId" clId="{DEE1FB3D-72CA-4B5E-8E0B-928CE75ABE06}" dt="2022-04-30T16:00:03.482" v="5713" actId="478"/>
          <ac:picMkLst>
            <pc:docMk/>
            <pc:sldMk cId="3500818934" sldId="2630"/>
            <ac:picMk id="110" creationId="{F9B3694D-6437-4E5E-B593-7E732106C308}"/>
          </ac:picMkLst>
        </pc:picChg>
      </pc:sldChg>
      <pc:sldChg chg="addSp delSp modSp add del mod ord">
        <pc:chgData name="Kristie Arciszewski" userId="38b2a1fc6872bd68" providerId="LiveId" clId="{DEE1FB3D-72CA-4B5E-8E0B-928CE75ABE06}" dt="2022-04-30T16:08:11.017" v="5829" actId="2696"/>
        <pc:sldMkLst>
          <pc:docMk/>
          <pc:sldMk cId="602411888" sldId="2631"/>
        </pc:sldMkLst>
        <pc:picChg chg="add del mod">
          <ac:chgData name="Kristie Arciszewski" userId="38b2a1fc6872bd68" providerId="LiveId" clId="{DEE1FB3D-72CA-4B5E-8E0B-928CE75ABE06}" dt="2022-04-30T16:06:35.603" v="5789" actId="21"/>
          <ac:picMkLst>
            <pc:docMk/>
            <pc:sldMk cId="602411888" sldId="2631"/>
            <ac:picMk id="3" creationId="{4FB30E8C-9002-4128-8AC2-52905C36C578}"/>
          </ac:picMkLst>
        </pc:picChg>
        <pc:picChg chg="del">
          <ac:chgData name="Kristie Arciszewski" userId="38b2a1fc6872bd68" providerId="LiveId" clId="{DEE1FB3D-72CA-4B5E-8E0B-928CE75ABE06}" dt="2022-04-30T16:03:33.906" v="5736" actId="478"/>
          <ac:picMkLst>
            <pc:docMk/>
            <pc:sldMk cId="602411888" sldId="2631"/>
            <ac:picMk id="5" creationId="{E54BD725-8CAC-4AD5-A2D9-3DF5EC002EC6}"/>
          </ac:picMkLst>
        </pc:picChg>
      </pc:sldChg>
      <pc:sldChg chg="addSp delSp modSp add mod ord">
        <pc:chgData name="Kristie Arciszewski" userId="38b2a1fc6872bd68" providerId="LiveId" clId="{DEE1FB3D-72CA-4B5E-8E0B-928CE75ABE06}" dt="2022-04-30T16:07:59.280" v="5828"/>
        <pc:sldMkLst>
          <pc:docMk/>
          <pc:sldMk cId="500112756" sldId="2632"/>
        </pc:sldMkLst>
        <pc:spChg chg="mod">
          <ac:chgData name="Kristie Arciszewski" userId="38b2a1fc6872bd68" providerId="LiveId" clId="{DEE1FB3D-72CA-4B5E-8E0B-928CE75ABE06}" dt="2022-04-30T16:07:35.594" v="5825" actId="1076"/>
          <ac:spMkLst>
            <pc:docMk/>
            <pc:sldMk cId="500112756" sldId="2632"/>
            <ac:spMk id="107" creationId="{A3AE4D2E-40CA-4974-A586-8AFFEFE0E301}"/>
          </ac:spMkLst>
        </pc:spChg>
        <pc:spChg chg="mod">
          <ac:chgData name="Kristie Arciszewski" userId="38b2a1fc6872bd68" providerId="LiveId" clId="{DEE1FB3D-72CA-4B5E-8E0B-928CE75ABE06}" dt="2022-04-30T16:07:59.280" v="5828"/>
          <ac:spMkLst>
            <pc:docMk/>
            <pc:sldMk cId="500112756" sldId="2632"/>
            <ac:spMk id="111" creationId="{2A30DCAE-9ECA-441D-8D4D-409F2E44D9BA}"/>
          </ac:spMkLst>
        </pc:spChg>
        <pc:picChg chg="del">
          <ac:chgData name="Kristie Arciszewski" userId="38b2a1fc6872bd68" providerId="LiveId" clId="{DEE1FB3D-72CA-4B5E-8E0B-928CE75ABE06}" dt="2022-04-30T16:06:43.497" v="5791" actId="478"/>
          <ac:picMkLst>
            <pc:docMk/>
            <pc:sldMk cId="500112756" sldId="2632"/>
            <ac:picMk id="5" creationId="{E54BD725-8CAC-4AD5-A2D9-3DF5EC002EC6}"/>
          </ac:picMkLst>
        </pc:picChg>
        <pc:picChg chg="add mod">
          <ac:chgData name="Kristie Arciszewski" userId="38b2a1fc6872bd68" providerId="LiveId" clId="{DEE1FB3D-72CA-4B5E-8E0B-928CE75ABE06}" dt="2022-04-30T16:06:40.273" v="5790"/>
          <ac:picMkLst>
            <pc:docMk/>
            <pc:sldMk cId="500112756" sldId="2632"/>
            <ac:picMk id="6" creationId="{F5BFAD39-03B6-4E68-BF86-55846E79076E}"/>
          </ac:picMkLst>
        </pc:picChg>
      </pc:sldChg>
      <pc:sldChg chg="addSp delSp modSp add mod ord delAnim modAnim">
        <pc:chgData name="Kristie Arciszewski" userId="38b2a1fc6872bd68" providerId="LiveId" clId="{DEE1FB3D-72CA-4B5E-8E0B-928CE75ABE06}" dt="2022-04-30T16:14:18.537" v="5943" actId="1440"/>
        <pc:sldMkLst>
          <pc:docMk/>
          <pc:sldMk cId="2009006560" sldId="2633"/>
        </pc:sldMkLst>
        <pc:spChg chg="mod">
          <ac:chgData name="Kristie Arciszewski" userId="38b2a1fc6872bd68" providerId="LiveId" clId="{DEE1FB3D-72CA-4B5E-8E0B-928CE75ABE06}" dt="2022-04-30T16:12:59.115" v="5904" actId="14100"/>
          <ac:spMkLst>
            <pc:docMk/>
            <pc:sldMk cId="2009006560" sldId="2633"/>
            <ac:spMk id="5" creationId="{B1FE7F32-8D32-4A28-BA06-8E4CF0062D32}"/>
          </ac:spMkLst>
        </pc:spChg>
        <pc:spChg chg="mod">
          <ac:chgData name="Kristie Arciszewski" userId="38b2a1fc6872bd68" providerId="LiveId" clId="{DEE1FB3D-72CA-4B5E-8E0B-928CE75ABE06}" dt="2022-04-30T16:14:01.215" v="5942" actId="1076"/>
          <ac:spMkLst>
            <pc:docMk/>
            <pc:sldMk cId="2009006560" sldId="2633"/>
            <ac:spMk id="17" creationId="{2BE717DD-8158-4101-8D38-3DB91448E57E}"/>
          </ac:spMkLst>
        </pc:spChg>
        <pc:picChg chg="add mod">
          <ac:chgData name="Kristie Arciszewski" userId="38b2a1fc6872bd68" providerId="LiveId" clId="{DEE1FB3D-72CA-4B5E-8E0B-928CE75ABE06}" dt="2022-04-30T16:14:18.537" v="5943" actId="1440"/>
          <ac:picMkLst>
            <pc:docMk/>
            <pc:sldMk cId="2009006560" sldId="2633"/>
            <ac:picMk id="2" creationId="{DEC571B7-8B65-4D6D-992F-208D446DDC6B}"/>
          </ac:picMkLst>
        </pc:picChg>
        <pc:picChg chg="del">
          <ac:chgData name="Kristie Arciszewski" userId="38b2a1fc6872bd68" providerId="LiveId" clId="{DEE1FB3D-72CA-4B5E-8E0B-928CE75ABE06}" dt="2022-04-30T16:11:26.509" v="5835" actId="478"/>
          <ac:picMkLst>
            <pc:docMk/>
            <pc:sldMk cId="2009006560" sldId="2633"/>
            <ac:picMk id="20" creationId="{8DA42930-0285-4E1F-9F19-B1C034861C8A}"/>
          </ac:picMkLst>
        </pc:picChg>
      </pc:sldChg>
      <pc:sldChg chg="addSp delSp modSp add del mod ord">
        <pc:chgData name="Kristie Arciszewski" userId="38b2a1fc6872bd68" providerId="LiveId" clId="{DEE1FB3D-72CA-4B5E-8E0B-928CE75ABE06}" dt="2022-04-30T16:53:49.398" v="6304" actId="2696"/>
        <pc:sldMkLst>
          <pc:docMk/>
          <pc:sldMk cId="4001666776" sldId="2634"/>
        </pc:sldMkLst>
        <pc:spChg chg="add del mod">
          <ac:chgData name="Kristie Arciszewski" userId="38b2a1fc6872bd68" providerId="LiveId" clId="{DEE1FB3D-72CA-4B5E-8E0B-928CE75ABE06}" dt="2022-04-30T16:19:19.091" v="6017" actId="478"/>
          <ac:spMkLst>
            <pc:docMk/>
            <pc:sldMk cId="4001666776" sldId="2634"/>
            <ac:spMk id="3" creationId="{6A353043-2F92-44B3-BF65-8C4D119D37C7}"/>
          </ac:spMkLst>
        </pc:spChg>
        <pc:spChg chg="mod">
          <ac:chgData name="Kristie Arciszewski" userId="38b2a1fc6872bd68" providerId="LiveId" clId="{DEE1FB3D-72CA-4B5E-8E0B-928CE75ABE06}" dt="2022-04-30T16:21:53.776" v="6032" actId="1076"/>
          <ac:spMkLst>
            <pc:docMk/>
            <pc:sldMk cId="4001666776" sldId="2634"/>
            <ac:spMk id="5" creationId="{96DBE169-BA91-4B17-9AF2-4BAD528BEE06}"/>
          </ac:spMkLst>
        </pc:spChg>
        <pc:spChg chg="del">
          <ac:chgData name="Kristie Arciszewski" userId="38b2a1fc6872bd68" providerId="LiveId" clId="{DEE1FB3D-72CA-4B5E-8E0B-928CE75ABE06}" dt="2022-04-30T16:17:55.805" v="5949" actId="478"/>
          <ac:spMkLst>
            <pc:docMk/>
            <pc:sldMk cId="4001666776" sldId="2634"/>
            <ac:spMk id="24" creationId="{3335CD44-7966-445C-B6E6-8693E19E40D4}"/>
          </ac:spMkLst>
        </pc:spChg>
        <pc:spChg chg="del">
          <ac:chgData name="Kristie Arciszewski" userId="38b2a1fc6872bd68" providerId="LiveId" clId="{DEE1FB3D-72CA-4B5E-8E0B-928CE75ABE06}" dt="2022-04-30T16:18:01.300" v="5951" actId="478"/>
          <ac:spMkLst>
            <pc:docMk/>
            <pc:sldMk cId="4001666776" sldId="2634"/>
            <ac:spMk id="25" creationId="{591B63D1-6A24-4218-82B2-19402C5AF304}"/>
          </ac:spMkLst>
        </pc:spChg>
        <pc:spChg chg="del">
          <ac:chgData name="Kristie Arciszewski" userId="38b2a1fc6872bd68" providerId="LiveId" clId="{DEE1FB3D-72CA-4B5E-8E0B-928CE75ABE06}" dt="2022-04-30T16:18:06.751" v="5953" actId="478"/>
          <ac:spMkLst>
            <pc:docMk/>
            <pc:sldMk cId="4001666776" sldId="2634"/>
            <ac:spMk id="27" creationId="{9395705D-85DA-4EAC-8438-4BAC3DFA8EBA}"/>
          </ac:spMkLst>
        </pc:spChg>
        <pc:spChg chg="del">
          <ac:chgData name="Kristie Arciszewski" userId="38b2a1fc6872bd68" providerId="LiveId" clId="{DEE1FB3D-72CA-4B5E-8E0B-928CE75ABE06}" dt="2022-04-30T16:17:59.638" v="5950" actId="478"/>
          <ac:spMkLst>
            <pc:docMk/>
            <pc:sldMk cId="4001666776" sldId="2634"/>
            <ac:spMk id="28" creationId="{22B45DAE-96CB-4011-9EF2-3604593E1DE0}"/>
          </ac:spMkLst>
        </pc:spChg>
        <pc:spChg chg="del">
          <ac:chgData name="Kristie Arciszewski" userId="38b2a1fc6872bd68" providerId="LiveId" clId="{DEE1FB3D-72CA-4B5E-8E0B-928CE75ABE06}" dt="2022-04-30T16:19:23.430" v="6018" actId="478"/>
          <ac:spMkLst>
            <pc:docMk/>
            <pc:sldMk cId="4001666776" sldId="2634"/>
            <ac:spMk id="31" creationId="{323D153F-77EE-4260-BAD9-A055F46C7585}"/>
          </ac:spMkLst>
        </pc:spChg>
        <pc:spChg chg="del">
          <ac:chgData name="Kristie Arciszewski" userId="38b2a1fc6872bd68" providerId="LiveId" clId="{DEE1FB3D-72CA-4B5E-8E0B-928CE75ABE06}" dt="2022-04-30T16:18:04.917" v="5952" actId="478"/>
          <ac:spMkLst>
            <pc:docMk/>
            <pc:sldMk cId="4001666776" sldId="2634"/>
            <ac:spMk id="34" creationId="{76A495F9-5A26-4F89-BB60-0ED8D4781361}"/>
          </ac:spMkLst>
        </pc:spChg>
        <pc:spChg chg="del mod">
          <ac:chgData name="Kristie Arciszewski" userId="38b2a1fc6872bd68" providerId="LiveId" clId="{DEE1FB3D-72CA-4B5E-8E0B-928CE75ABE06}" dt="2022-04-30T16:18:10.099" v="5955" actId="478"/>
          <ac:spMkLst>
            <pc:docMk/>
            <pc:sldMk cId="4001666776" sldId="2634"/>
            <ac:spMk id="35" creationId="{97478CA9-5723-4A5B-9348-B5A5B298D2AE}"/>
          </ac:spMkLst>
        </pc:spChg>
        <pc:spChg chg="del">
          <ac:chgData name="Kristie Arciszewski" userId="38b2a1fc6872bd68" providerId="LiveId" clId="{DEE1FB3D-72CA-4B5E-8E0B-928CE75ABE06}" dt="2022-04-30T16:19:10.825" v="6016" actId="478"/>
          <ac:spMkLst>
            <pc:docMk/>
            <pc:sldMk cId="4001666776" sldId="2634"/>
            <ac:spMk id="66" creationId="{1AEF3ED8-A75C-4318-877C-139C98C0007D}"/>
          </ac:spMkLst>
        </pc:spChg>
        <pc:picChg chg="add mod">
          <ac:chgData name="Kristie Arciszewski" userId="38b2a1fc6872bd68" providerId="LiveId" clId="{DEE1FB3D-72CA-4B5E-8E0B-928CE75ABE06}" dt="2022-04-30T16:21:53.776" v="6032" actId="1076"/>
          <ac:picMkLst>
            <pc:docMk/>
            <pc:sldMk cId="4001666776" sldId="2634"/>
            <ac:picMk id="6" creationId="{A638E38F-962C-4B52-8555-CD2DD44B0287}"/>
          </ac:picMkLst>
        </pc:picChg>
        <pc:picChg chg="add mod">
          <ac:chgData name="Kristie Arciszewski" userId="38b2a1fc6872bd68" providerId="LiveId" clId="{DEE1FB3D-72CA-4B5E-8E0B-928CE75ABE06}" dt="2022-04-30T16:22:49.408" v="6036" actId="14100"/>
          <ac:picMkLst>
            <pc:docMk/>
            <pc:sldMk cId="4001666776" sldId="2634"/>
            <ac:picMk id="8" creationId="{967336B9-B420-4CAD-A179-7737ACAD00D9}"/>
          </ac:picMkLst>
        </pc:picChg>
        <pc:picChg chg="add mod">
          <ac:chgData name="Kristie Arciszewski" userId="38b2a1fc6872bd68" providerId="LiveId" clId="{DEE1FB3D-72CA-4B5E-8E0B-928CE75ABE06}" dt="2022-04-30T16:33:23.010" v="6068" actId="1076"/>
          <ac:picMkLst>
            <pc:docMk/>
            <pc:sldMk cId="4001666776" sldId="2634"/>
            <ac:picMk id="10" creationId="{8251F445-7827-441A-A042-5E872938737D}"/>
          </ac:picMkLst>
        </pc:picChg>
        <pc:picChg chg="add del mod">
          <ac:chgData name="Kristie Arciszewski" userId="38b2a1fc6872bd68" providerId="LiveId" clId="{DEE1FB3D-72CA-4B5E-8E0B-928CE75ABE06}" dt="2022-04-30T16:28:45.696" v="6044" actId="478"/>
          <ac:picMkLst>
            <pc:docMk/>
            <pc:sldMk cId="4001666776" sldId="2634"/>
            <ac:picMk id="12" creationId="{7791F738-66F5-4D72-A5FE-40179C75AD2E}"/>
          </ac:picMkLst>
        </pc:picChg>
        <pc:picChg chg="add mod">
          <ac:chgData name="Kristie Arciszewski" userId="38b2a1fc6872bd68" providerId="LiveId" clId="{DEE1FB3D-72CA-4B5E-8E0B-928CE75ABE06}" dt="2022-04-30T16:29:33.503" v="6047" actId="1076"/>
          <ac:picMkLst>
            <pc:docMk/>
            <pc:sldMk cId="4001666776" sldId="2634"/>
            <ac:picMk id="14" creationId="{C078A725-F03E-46EB-A6F9-C01B0A12712E}"/>
          </ac:picMkLst>
        </pc:picChg>
        <pc:picChg chg="del">
          <ac:chgData name="Kristie Arciszewski" userId="38b2a1fc6872bd68" providerId="LiveId" clId="{DEE1FB3D-72CA-4B5E-8E0B-928CE75ABE06}" dt="2022-04-30T16:18:14.752" v="5956" actId="478"/>
          <ac:picMkLst>
            <pc:docMk/>
            <pc:sldMk cId="4001666776" sldId="2634"/>
            <ac:picMk id="38" creationId="{D3695948-E233-4B36-8CFE-EF86DF874EE3}"/>
          </ac:picMkLst>
        </pc:picChg>
      </pc:sldChg>
      <pc:sldChg chg="addSp delSp modSp add mod ord">
        <pc:chgData name="Kristie Arciszewski" userId="38b2a1fc6872bd68" providerId="LiveId" clId="{DEE1FB3D-72CA-4B5E-8E0B-928CE75ABE06}" dt="2022-04-30T16:48:29.012" v="6285" actId="478"/>
        <pc:sldMkLst>
          <pc:docMk/>
          <pc:sldMk cId="127845459" sldId="2635"/>
        </pc:sldMkLst>
        <pc:spChg chg="add del mod">
          <ac:chgData name="Kristie Arciszewski" userId="38b2a1fc6872bd68" providerId="LiveId" clId="{DEE1FB3D-72CA-4B5E-8E0B-928CE75ABE06}" dt="2022-04-30T16:30:53.695" v="6053"/>
          <ac:spMkLst>
            <pc:docMk/>
            <pc:sldMk cId="127845459" sldId="2635"/>
            <ac:spMk id="3" creationId="{5A776E6A-A4B6-45C5-B585-404C35A6300B}"/>
          </ac:spMkLst>
        </pc:spChg>
        <pc:spChg chg="add del mod">
          <ac:chgData name="Kristie Arciszewski" userId="38b2a1fc6872bd68" providerId="LiveId" clId="{DEE1FB3D-72CA-4B5E-8E0B-928CE75ABE06}" dt="2022-04-30T16:32:13.079" v="6062"/>
          <ac:spMkLst>
            <pc:docMk/>
            <pc:sldMk cId="127845459" sldId="2635"/>
            <ac:spMk id="5" creationId="{A617226F-FF75-40D7-A4F7-C907D6306D09}"/>
          </ac:spMkLst>
        </pc:spChg>
        <pc:spChg chg="mod">
          <ac:chgData name="Kristie Arciszewski" userId="38b2a1fc6872bd68" providerId="LiveId" clId="{DEE1FB3D-72CA-4B5E-8E0B-928CE75ABE06}" dt="2022-04-30T16:43:28.976" v="6222" actId="255"/>
          <ac:spMkLst>
            <pc:docMk/>
            <pc:sldMk cId="127845459" sldId="2635"/>
            <ac:spMk id="8" creationId="{EF0240E2-270B-47F4-97C1-065A42CC2737}"/>
          </ac:spMkLst>
        </pc:spChg>
        <pc:spChg chg="del">
          <ac:chgData name="Kristie Arciszewski" userId="38b2a1fc6872bd68" providerId="LiveId" clId="{DEE1FB3D-72CA-4B5E-8E0B-928CE75ABE06}" dt="2022-04-30T16:38:16.811" v="6150" actId="478"/>
          <ac:spMkLst>
            <pc:docMk/>
            <pc:sldMk cId="127845459" sldId="2635"/>
            <ac:spMk id="9" creationId="{06A574E0-4F1C-4569-ABD3-9707A8CD1831}"/>
          </ac:spMkLst>
        </pc:spChg>
        <pc:spChg chg="mod">
          <ac:chgData name="Kristie Arciszewski" userId="38b2a1fc6872bd68" providerId="LiveId" clId="{DEE1FB3D-72CA-4B5E-8E0B-928CE75ABE06}" dt="2022-04-30T16:43:57.635" v="6225" actId="21"/>
          <ac:spMkLst>
            <pc:docMk/>
            <pc:sldMk cId="127845459" sldId="2635"/>
            <ac:spMk id="11" creationId="{C752924E-B022-4FF4-B161-31F5531EC8DA}"/>
          </ac:spMkLst>
        </pc:spChg>
        <pc:spChg chg="add del mod">
          <ac:chgData name="Kristie Arciszewski" userId="38b2a1fc6872bd68" providerId="LiveId" clId="{DEE1FB3D-72CA-4B5E-8E0B-928CE75ABE06}" dt="2022-04-30T16:37:27.739" v="6115"/>
          <ac:spMkLst>
            <pc:docMk/>
            <pc:sldMk cId="127845459" sldId="2635"/>
            <ac:spMk id="16" creationId="{520DE97B-0E5E-4F09-A732-86BCB5CFCE15}"/>
          </ac:spMkLst>
        </pc:spChg>
        <pc:spChg chg="add del mod">
          <ac:chgData name="Kristie Arciszewski" userId="38b2a1fc6872bd68" providerId="LiveId" clId="{DEE1FB3D-72CA-4B5E-8E0B-928CE75ABE06}" dt="2022-04-30T16:38:20.790" v="6151" actId="478"/>
          <ac:spMkLst>
            <pc:docMk/>
            <pc:sldMk cId="127845459" sldId="2635"/>
            <ac:spMk id="21" creationId="{DEDBD9C4-8F43-450B-9173-606B1F71852D}"/>
          </ac:spMkLst>
        </pc:spChg>
        <pc:spChg chg="add del mod">
          <ac:chgData name="Kristie Arciszewski" userId="38b2a1fc6872bd68" providerId="LiveId" clId="{DEE1FB3D-72CA-4B5E-8E0B-928CE75ABE06}" dt="2022-04-30T16:48:29.012" v="6285" actId="478"/>
          <ac:spMkLst>
            <pc:docMk/>
            <pc:sldMk cId="127845459" sldId="2635"/>
            <ac:spMk id="23" creationId="{7D046CF1-1557-4D71-B6E5-10ED6A641A2F}"/>
          </ac:spMkLst>
        </pc:spChg>
        <pc:spChg chg="add mod">
          <ac:chgData name="Kristie Arciszewski" userId="38b2a1fc6872bd68" providerId="LiveId" clId="{DEE1FB3D-72CA-4B5E-8E0B-928CE75ABE06}" dt="2022-04-30T16:48:25.063" v="6284" actId="1076"/>
          <ac:spMkLst>
            <pc:docMk/>
            <pc:sldMk cId="127845459" sldId="2635"/>
            <ac:spMk id="24" creationId="{DEF6BF93-C098-468B-A28D-EBFD361CFC26}"/>
          </ac:spMkLst>
        </pc:spChg>
        <pc:picChg chg="add del mod">
          <ac:chgData name="Kristie Arciszewski" userId="38b2a1fc6872bd68" providerId="LiveId" clId="{DEE1FB3D-72CA-4B5E-8E0B-928CE75ABE06}" dt="2022-04-30T16:31:00.290" v="6055" actId="478"/>
          <ac:picMkLst>
            <pc:docMk/>
            <pc:sldMk cId="127845459" sldId="2635"/>
            <ac:picMk id="7" creationId="{74FE6DEE-B857-4FBD-BDE7-0228A16588C2}"/>
          </ac:picMkLst>
        </pc:picChg>
        <pc:picChg chg="add del mod modCrop">
          <ac:chgData name="Kristie Arciszewski" userId="38b2a1fc6872bd68" providerId="LiveId" clId="{DEE1FB3D-72CA-4B5E-8E0B-928CE75ABE06}" dt="2022-04-30T16:36:34.466" v="6107" actId="478"/>
          <ac:picMkLst>
            <pc:docMk/>
            <pc:sldMk cId="127845459" sldId="2635"/>
            <ac:picMk id="10" creationId="{46E12ED8-7E0C-4028-9374-FC2399DCB13C}"/>
          </ac:picMkLst>
        </pc:picChg>
        <pc:picChg chg="add del mod modCrop">
          <ac:chgData name="Kristie Arciszewski" userId="38b2a1fc6872bd68" providerId="LiveId" clId="{DEE1FB3D-72CA-4B5E-8E0B-928CE75ABE06}" dt="2022-04-30T16:37:25.989" v="6114" actId="21"/>
          <ac:picMkLst>
            <pc:docMk/>
            <pc:sldMk cId="127845459" sldId="2635"/>
            <ac:picMk id="12" creationId="{99602B3B-F96E-42CD-BF81-C7BB9BC95600}"/>
          </ac:picMkLst>
        </pc:picChg>
        <pc:picChg chg="add mod modCrop">
          <ac:chgData name="Kristie Arciszewski" userId="38b2a1fc6872bd68" providerId="LiveId" clId="{DEE1FB3D-72CA-4B5E-8E0B-928CE75ABE06}" dt="2022-04-30T16:34:30.219" v="6079" actId="14100"/>
          <ac:picMkLst>
            <pc:docMk/>
            <pc:sldMk cId="127845459" sldId="2635"/>
            <ac:picMk id="13" creationId="{7567E258-FFAF-455D-96BF-67A11C79E918}"/>
          </ac:picMkLst>
        </pc:picChg>
        <pc:picChg chg="add mod modCrop">
          <ac:chgData name="Kristie Arciszewski" userId="38b2a1fc6872bd68" providerId="LiveId" clId="{DEE1FB3D-72CA-4B5E-8E0B-928CE75ABE06}" dt="2022-04-30T16:34:45.306" v="6102" actId="1035"/>
          <ac:picMkLst>
            <pc:docMk/>
            <pc:sldMk cId="127845459" sldId="2635"/>
            <ac:picMk id="14" creationId="{26095E3A-A9AD-49F5-B811-848CA7F8A721}"/>
          </ac:picMkLst>
        </pc:picChg>
        <pc:picChg chg="del">
          <ac:chgData name="Kristie Arciszewski" userId="38b2a1fc6872bd68" providerId="LiveId" clId="{DEE1FB3D-72CA-4B5E-8E0B-928CE75ABE06}" dt="2022-04-30T16:31:50.933" v="6061" actId="478"/>
          <ac:picMkLst>
            <pc:docMk/>
            <pc:sldMk cId="127845459" sldId="2635"/>
            <ac:picMk id="18" creationId="{00000000-0000-0000-0000-000000000000}"/>
          </ac:picMkLst>
        </pc:picChg>
        <pc:picChg chg="del">
          <ac:chgData name="Kristie Arciszewski" userId="38b2a1fc6872bd68" providerId="LiveId" clId="{DEE1FB3D-72CA-4B5E-8E0B-928CE75ABE06}" dt="2022-04-30T16:30:50.357" v="6052" actId="478"/>
          <ac:picMkLst>
            <pc:docMk/>
            <pc:sldMk cId="127845459" sldId="2635"/>
            <ac:picMk id="19" creationId="{00000000-0000-0000-0000-000000000000}"/>
          </ac:picMkLst>
        </pc:picChg>
        <pc:picChg chg="add mod">
          <ac:chgData name="Kristie Arciszewski" userId="38b2a1fc6872bd68" providerId="LiveId" clId="{DEE1FB3D-72CA-4B5E-8E0B-928CE75ABE06}" dt="2022-04-30T16:37:34.730" v="6116" actId="1076"/>
          <ac:picMkLst>
            <pc:docMk/>
            <pc:sldMk cId="127845459" sldId="2635"/>
            <ac:picMk id="20" creationId="{201798C7-CA8B-4724-9516-1C675F4FD8D1}"/>
          </ac:picMkLst>
        </pc:picChg>
      </pc:sldChg>
      <pc:sldChg chg="add ord">
        <pc:chgData name="Kristie Arciszewski" userId="38b2a1fc6872bd68" providerId="LiveId" clId="{DEE1FB3D-72CA-4B5E-8E0B-928CE75ABE06}" dt="2022-04-30T16:39:21.829" v="6157"/>
        <pc:sldMkLst>
          <pc:docMk/>
          <pc:sldMk cId="1752426956" sldId="2636"/>
        </pc:sldMkLst>
      </pc:sldChg>
      <pc:sldChg chg="addSp modSp add mod">
        <pc:chgData name="Kristie Arciszewski" userId="38b2a1fc6872bd68" providerId="LiveId" clId="{DEE1FB3D-72CA-4B5E-8E0B-928CE75ABE06}" dt="2022-04-30T16:48:36.348" v="6286"/>
        <pc:sldMkLst>
          <pc:docMk/>
          <pc:sldMk cId="1879296911" sldId="2637"/>
        </pc:sldMkLst>
        <pc:spChg chg="add mod">
          <ac:chgData name="Kristie Arciszewski" userId="38b2a1fc6872bd68" providerId="LiveId" clId="{DEE1FB3D-72CA-4B5E-8E0B-928CE75ABE06}" dt="2022-04-30T16:48:36.348" v="6286"/>
          <ac:spMkLst>
            <pc:docMk/>
            <pc:sldMk cId="1879296911" sldId="2637"/>
            <ac:spMk id="7" creationId="{DDB35670-54B4-4D92-A439-62BC2692885B}"/>
          </ac:spMkLst>
        </pc:spChg>
        <pc:spChg chg="mod">
          <ac:chgData name="Kristie Arciszewski" userId="38b2a1fc6872bd68" providerId="LiveId" clId="{DEE1FB3D-72CA-4B5E-8E0B-928CE75ABE06}" dt="2022-04-30T16:45:44.235" v="6239" actId="114"/>
          <ac:spMkLst>
            <pc:docMk/>
            <pc:sldMk cId="1879296911" sldId="2637"/>
            <ac:spMk id="8" creationId="{EF0240E2-270B-47F4-97C1-065A42CC2737}"/>
          </ac:spMkLst>
        </pc:spChg>
        <pc:spChg chg="mod">
          <ac:chgData name="Kristie Arciszewski" userId="38b2a1fc6872bd68" providerId="LiveId" clId="{DEE1FB3D-72CA-4B5E-8E0B-928CE75ABE06}" dt="2022-04-30T16:45:56.952" v="6242" actId="20577"/>
          <ac:spMkLst>
            <pc:docMk/>
            <pc:sldMk cId="1879296911" sldId="2637"/>
            <ac:spMk id="11" creationId="{C752924E-B022-4FF4-B161-31F5531EC8D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0248B25D-8766-427E-8C9E-4845048D8DFC}" type="datetimeFigureOut">
              <a:rPr lang="en-US" smtClean="0"/>
              <a:t>4/29/2022</a:t>
            </a:fld>
            <a:endParaRPr lang="en-US" dirty="0"/>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8DA8A28B-0568-4092-BB1A-13C9B073E3A0}" type="slidenum">
              <a:rPr lang="en-US" smtClean="0"/>
              <a:t>‹#›</a:t>
            </a:fld>
            <a:endParaRPr lang="en-US" dirty="0"/>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26F439B-391B-4B41-826A-951FCF412C34}" type="datetimeFigureOut">
              <a:rPr lang="en-US" smtClean="0"/>
              <a:t>4/29/2022</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CFA0038-7055-434C-B6C4-B8C69565C600}" type="slidenum">
              <a:rPr lang="en-US" smtClean="0"/>
              <a:t>‹#›</a:t>
            </a:fld>
            <a:endParaRPr lang="en-US" dirty="0"/>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a:t>
            </a:fld>
            <a:endParaRPr lang="en-US" dirty="0"/>
          </a:p>
        </p:txBody>
      </p:sp>
    </p:spTree>
    <p:extLst>
      <p:ext uri="{BB962C8B-B14F-4D97-AF65-F5344CB8AC3E}">
        <p14:creationId xmlns:p14="http://schemas.microsoft.com/office/powerpoint/2010/main" val="2820642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a:t>
            </a:fld>
            <a:endParaRPr lang="en-US" dirty="0"/>
          </a:p>
        </p:txBody>
      </p:sp>
    </p:spTree>
    <p:extLst>
      <p:ext uri="{BB962C8B-B14F-4D97-AF65-F5344CB8AC3E}">
        <p14:creationId xmlns:p14="http://schemas.microsoft.com/office/powerpoint/2010/main" val="4250977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3</a:t>
            </a:fld>
            <a:endParaRPr lang="en-US" dirty="0"/>
          </a:p>
        </p:txBody>
      </p:sp>
    </p:spTree>
    <p:extLst>
      <p:ext uri="{BB962C8B-B14F-4D97-AF65-F5344CB8AC3E}">
        <p14:creationId xmlns:p14="http://schemas.microsoft.com/office/powerpoint/2010/main" val="1206132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4</a:t>
            </a:fld>
            <a:endParaRPr lang="en-US" dirty="0"/>
          </a:p>
        </p:txBody>
      </p:sp>
    </p:spTree>
    <p:extLst>
      <p:ext uri="{BB962C8B-B14F-4D97-AF65-F5344CB8AC3E}">
        <p14:creationId xmlns:p14="http://schemas.microsoft.com/office/powerpoint/2010/main" val="57164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5</a:t>
            </a:fld>
            <a:endParaRPr lang="en-US" dirty="0"/>
          </a:p>
        </p:txBody>
      </p:sp>
    </p:spTree>
    <p:extLst>
      <p:ext uri="{BB962C8B-B14F-4D97-AF65-F5344CB8AC3E}">
        <p14:creationId xmlns:p14="http://schemas.microsoft.com/office/powerpoint/2010/main" val="727525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6</a:t>
            </a:fld>
            <a:endParaRPr lang="en-US" dirty="0"/>
          </a:p>
        </p:txBody>
      </p:sp>
    </p:spTree>
    <p:extLst>
      <p:ext uri="{BB962C8B-B14F-4D97-AF65-F5344CB8AC3E}">
        <p14:creationId xmlns:p14="http://schemas.microsoft.com/office/powerpoint/2010/main" val="11126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7</a:t>
            </a:fld>
            <a:endParaRPr lang="en-US" dirty="0"/>
          </a:p>
        </p:txBody>
      </p:sp>
    </p:spTree>
    <p:extLst>
      <p:ext uri="{BB962C8B-B14F-4D97-AF65-F5344CB8AC3E}">
        <p14:creationId xmlns:p14="http://schemas.microsoft.com/office/powerpoint/2010/main" val="936310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8</a:t>
            </a:fld>
            <a:endParaRPr lang="en-US" dirty="0"/>
          </a:p>
        </p:txBody>
      </p:sp>
    </p:spTree>
    <p:extLst>
      <p:ext uri="{BB962C8B-B14F-4D97-AF65-F5344CB8AC3E}">
        <p14:creationId xmlns:p14="http://schemas.microsoft.com/office/powerpoint/2010/main" val="871640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9</a:t>
            </a:fld>
            <a:endParaRPr lang="en-US" dirty="0"/>
          </a:p>
        </p:txBody>
      </p:sp>
    </p:spTree>
    <p:extLst>
      <p:ext uri="{BB962C8B-B14F-4D97-AF65-F5344CB8AC3E}">
        <p14:creationId xmlns:p14="http://schemas.microsoft.com/office/powerpoint/2010/main" val="3966766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10</a:t>
            </a:fld>
            <a:endParaRPr lang="en-US" dirty="0"/>
          </a:p>
        </p:txBody>
      </p:sp>
    </p:spTree>
    <p:extLst>
      <p:ext uri="{BB962C8B-B14F-4D97-AF65-F5344CB8AC3E}">
        <p14:creationId xmlns:p14="http://schemas.microsoft.com/office/powerpoint/2010/main" val="365422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11</a:t>
            </a:fld>
            <a:endParaRPr lang="en-US" dirty="0"/>
          </a:p>
        </p:txBody>
      </p:sp>
    </p:spTree>
    <p:extLst>
      <p:ext uri="{BB962C8B-B14F-4D97-AF65-F5344CB8AC3E}">
        <p14:creationId xmlns:p14="http://schemas.microsoft.com/office/powerpoint/2010/main" val="2683360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12</a:t>
            </a:fld>
            <a:endParaRPr lang="en-US" dirty="0"/>
          </a:p>
        </p:txBody>
      </p:sp>
    </p:spTree>
    <p:extLst>
      <p:ext uri="{BB962C8B-B14F-4D97-AF65-F5344CB8AC3E}">
        <p14:creationId xmlns:p14="http://schemas.microsoft.com/office/powerpoint/2010/main" val="1198459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13</a:t>
            </a:fld>
            <a:endParaRPr lang="en-US" dirty="0"/>
          </a:p>
        </p:txBody>
      </p:sp>
    </p:spTree>
    <p:extLst>
      <p:ext uri="{BB962C8B-B14F-4D97-AF65-F5344CB8AC3E}">
        <p14:creationId xmlns:p14="http://schemas.microsoft.com/office/powerpoint/2010/main" val="3903545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14</a:t>
            </a:fld>
            <a:endParaRPr lang="en-US" dirty="0"/>
          </a:p>
        </p:txBody>
      </p:sp>
    </p:spTree>
    <p:extLst>
      <p:ext uri="{BB962C8B-B14F-4D97-AF65-F5344CB8AC3E}">
        <p14:creationId xmlns:p14="http://schemas.microsoft.com/office/powerpoint/2010/main" val="168247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15</a:t>
            </a:fld>
            <a:endParaRPr lang="en-US" dirty="0"/>
          </a:p>
        </p:txBody>
      </p:sp>
    </p:spTree>
    <p:extLst>
      <p:ext uri="{BB962C8B-B14F-4D97-AF65-F5344CB8AC3E}">
        <p14:creationId xmlns:p14="http://schemas.microsoft.com/office/powerpoint/2010/main" val="2626736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16</a:t>
            </a:fld>
            <a:endParaRPr lang="en-US" dirty="0"/>
          </a:p>
        </p:txBody>
      </p:sp>
    </p:spTree>
    <p:extLst>
      <p:ext uri="{BB962C8B-B14F-4D97-AF65-F5344CB8AC3E}">
        <p14:creationId xmlns:p14="http://schemas.microsoft.com/office/powerpoint/2010/main" val="1099704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17</a:t>
            </a:fld>
            <a:endParaRPr lang="en-US" dirty="0"/>
          </a:p>
        </p:txBody>
      </p:sp>
    </p:spTree>
    <p:extLst>
      <p:ext uri="{BB962C8B-B14F-4D97-AF65-F5344CB8AC3E}">
        <p14:creationId xmlns:p14="http://schemas.microsoft.com/office/powerpoint/2010/main" val="1190467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18</a:t>
            </a:fld>
            <a:endParaRPr lang="en-US" dirty="0"/>
          </a:p>
        </p:txBody>
      </p:sp>
    </p:spTree>
    <p:extLst>
      <p:ext uri="{BB962C8B-B14F-4D97-AF65-F5344CB8AC3E}">
        <p14:creationId xmlns:p14="http://schemas.microsoft.com/office/powerpoint/2010/main" val="374302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19</a:t>
            </a:fld>
            <a:endParaRPr lang="en-US" dirty="0"/>
          </a:p>
        </p:txBody>
      </p:sp>
    </p:spTree>
    <p:extLst>
      <p:ext uri="{BB962C8B-B14F-4D97-AF65-F5344CB8AC3E}">
        <p14:creationId xmlns:p14="http://schemas.microsoft.com/office/powerpoint/2010/main" val="551724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20</a:t>
            </a:fld>
            <a:endParaRPr lang="en-US" dirty="0"/>
          </a:p>
        </p:txBody>
      </p:sp>
    </p:spTree>
    <p:extLst>
      <p:ext uri="{BB962C8B-B14F-4D97-AF65-F5344CB8AC3E}">
        <p14:creationId xmlns:p14="http://schemas.microsoft.com/office/powerpoint/2010/main" val="3402458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21</a:t>
            </a:fld>
            <a:endParaRPr lang="en-US" dirty="0"/>
          </a:p>
        </p:txBody>
      </p:sp>
    </p:spTree>
    <p:extLst>
      <p:ext uri="{BB962C8B-B14F-4D97-AF65-F5344CB8AC3E}">
        <p14:creationId xmlns:p14="http://schemas.microsoft.com/office/powerpoint/2010/main" val="3706945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22</a:t>
            </a:fld>
            <a:endParaRPr lang="en-US" dirty="0"/>
          </a:p>
        </p:txBody>
      </p:sp>
    </p:spTree>
    <p:extLst>
      <p:ext uri="{BB962C8B-B14F-4D97-AF65-F5344CB8AC3E}">
        <p14:creationId xmlns:p14="http://schemas.microsoft.com/office/powerpoint/2010/main" val="3398587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23</a:t>
            </a:fld>
            <a:endParaRPr lang="en-US" dirty="0"/>
          </a:p>
        </p:txBody>
      </p:sp>
    </p:spTree>
    <p:extLst>
      <p:ext uri="{BB962C8B-B14F-4D97-AF65-F5344CB8AC3E}">
        <p14:creationId xmlns:p14="http://schemas.microsoft.com/office/powerpoint/2010/main" val="3129016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24</a:t>
            </a:fld>
            <a:endParaRPr lang="en-US" dirty="0"/>
          </a:p>
        </p:txBody>
      </p:sp>
    </p:spTree>
    <p:extLst>
      <p:ext uri="{BB962C8B-B14F-4D97-AF65-F5344CB8AC3E}">
        <p14:creationId xmlns:p14="http://schemas.microsoft.com/office/powerpoint/2010/main" val="2335692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25</a:t>
            </a:fld>
            <a:endParaRPr lang="en-US" dirty="0"/>
          </a:p>
        </p:txBody>
      </p:sp>
    </p:spTree>
    <p:extLst>
      <p:ext uri="{BB962C8B-B14F-4D97-AF65-F5344CB8AC3E}">
        <p14:creationId xmlns:p14="http://schemas.microsoft.com/office/powerpoint/2010/main" val="2968758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26</a:t>
            </a:fld>
            <a:endParaRPr lang="en-US" dirty="0"/>
          </a:p>
        </p:txBody>
      </p:sp>
    </p:spTree>
    <p:extLst>
      <p:ext uri="{BB962C8B-B14F-4D97-AF65-F5344CB8AC3E}">
        <p14:creationId xmlns:p14="http://schemas.microsoft.com/office/powerpoint/2010/main" val="224035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27</a:t>
            </a:fld>
            <a:endParaRPr lang="en-US" dirty="0"/>
          </a:p>
        </p:txBody>
      </p:sp>
    </p:spTree>
    <p:extLst>
      <p:ext uri="{BB962C8B-B14F-4D97-AF65-F5344CB8AC3E}">
        <p14:creationId xmlns:p14="http://schemas.microsoft.com/office/powerpoint/2010/main" val="5854788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28</a:t>
            </a:fld>
            <a:endParaRPr lang="en-US" dirty="0"/>
          </a:p>
        </p:txBody>
      </p:sp>
    </p:spTree>
    <p:extLst>
      <p:ext uri="{BB962C8B-B14F-4D97-AF65-F5344CB8AC3E}">
        <p14:creationId xmlns:p14="http://schemas.microsoft.com/office/powerpoint/2010/main" val="1702968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29</a:t>
            </a:fld>
            <a:endParaRPr lang="en-US" dirty="0"/>
          </a:p>
        </p:txBody>
      </p:sp>
    </p:spTree>
    <p:extLst>
      <p:ext uri="{BB962C8B-B14F-4D97-AF65-F5344CB8AC3E}">
        <p14:creationId xmlns:p14="http://schemas.microsoft.com/office/powerpoint/2010/main" val="34574252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30</a:t>
            </a:fld>
            <a:endParaRPr lang="en-US" dirty="0"/>
          </a:p>
        </p:txBody>
      </p:sp>
    </p:spTree>
    <p:extLst>
      <p:ext uri="{BB962C8B-B14F-4D97-AF65-F5344CB8AC3E}">
        <p14:creationId xmlns:p14="http://schemas.microsoft.com/office/powerpoint/2010/main" val="2048916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31</a:t>
            </a:fld>
            <a:endParaRPr lang="en-US" dirty="0"/>
          </a:p>
        </p:txBody>
      </p:sp>
    </p:spTree>
    <p:extLst>
      <p:ext uri="{BB962C8B-B14F-4D97-AF65-F5344CB8AC3E}">
        <p14:creationId xmlns:p14="http://schemas.microsoft.com/office/powerpoint/2010/main" val="32461873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57847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12602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67690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243378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204860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56111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426324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39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377155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31548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29102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555380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6912942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2059229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804981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37100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1843643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528783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49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197163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250536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13336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70391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714007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87113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100987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33AEA074-24A7-4657-AE02-A51F68EA6AA2}" type="slidenum">
              <a:rPr lang="en-US">
                <a:solidFill>
                  <a:prstClr val="black"/>
                </a:solidFill>
                <a:latin typeface="Calibri" panose="020F0502020204030204"/>
              </a:rPr>
              <a:pPr defTabSz="966612">
                <a:defRPr/>
              </a:pPr>
              <a:t>56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1151372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57</a:t>
            </a:fld>
            <a:endParaRPr lang="en-US" dirty="0"/>
          </a:p>
        </p:txBody>
      </p:sp>
    </p:spTree>
    <p:extLst>
      <p:ext uri="{BB962C8B-B14F-4D97-AF65-F5344CB8AC3E}">
        <p14:creationId xmlns:p14="http://schemas.microsoft.com/office/powerpoint/2010/main" val="1712890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58</a:t>
            </a:fld>
            <a:endParaRPr lang="en-US" dirty="0"/>
          </a:p>
        </p:txBody>
      </p:sp>
    </p:spTree>
    <p:extLst>
      <p:ext uri="{BB962C8B-B14F-4D97-AF65-F5344CB8AC3E}">
        <p14:creationId xmlns:p14="http://schemas.microsoft.com/office/powerpoint/2010/main" val="4102590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59</a:t>
            </a:fld>
            <a:endParaRPr lang="en-US" dirty="0"/>
          </a:p>
        </p:txBody>
      </p:sp>
    </p:spTree>
    <p:extLst>
      <p:ext uri="{BB962C8B-B14F-4D97-AF65-F5344CB8AC3E}">
        <p14:creationId xmlns:p14="http://schemas.microsoft.com/office/powerpoint/2010/main" val="37489064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60</a:t>
            </a:fld>
            <a:endParaRPr lang="en-US" dirty="0"/>
          </a:p>
        </p:txBody>
      </p:sp>
    </p:spTree>
    <p:extLst>
      <p:ext uri="{BB962C8B-B14F-4D97-AF65-F5344CB8AC3E}">
        <p14:creationId xmlns:p14="http://schemas.microsoft.com/office/powerpoint/2010/main" val="9813793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61</a:t>
            </a:fld>
            <a:endParaRPr lang="en-US" dirty="0"/>
          </a:p>
        </p:txBody>
      </p:sp>
    </p:spTree>
    <p:extLst>
      <p:ext uri="{BB962C8B-B14F-4D97-AF65-F5344CB8AC3E}">
        <p14:creationId xmlns:p14="http://schemas.microsoft.com/office/powerpoint/2010/main" val="11104320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62</a:t>
            </a:fld>
            <a:endParaRPr lang="en-US" dirty="0"/>
          </a:p>
        </p:txBody>
      </p:sp>
    </p:spTree>
    <p:extLst>
      <p:ext uri="{BB962C8B-B14F-4D97-AF65-F5344CB8AC3E}">
        <p14:creationId xmlns:p14="http://schemas.microsoft.com/office/powerpoint/2010/main" val="32099040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CFA0038-7055-434C-B6C4-B8C69565C600}" type="slidenum">
              <a:rPr lang="en-US" smtClean="0"/>
              <a:t>63</a:t>
            </a:fld>
            <a:endParaRPr lang="en-US" dirty="0"/>
          </a:p>
        </p:txBody>
      </p:sp>
    </p:spTree>
    <p:extLst>
      <p:ext uri="{BB962C8B-B14F-4D97-AF65-F5344CB8AC3E}">
        <p14:creationId xmlns:p14="http://schemas.microsoft.com/office/powerpoint/2010/main" val="730177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4618512"/>
          </a:xfrm>
          <a:solidFill>
            <a:schemeClr val="bg1">
              <a:lumMod val="95000"/>
            </a:schemeClr>
          </a:solidFill>
        </p:spPr>
        <p:txBody>
          <a:bodyPr/>
          <a:lstStyle/>
          <a:p>
            <a:r>
              <a:rPr lang="en-US"/>
              <a:t>Click icon to add picture</a:t>
            </a:r>
            <a:endParaRPr lang="en-US" dirty="0"/>
          </a:p>
        </p:txBody>
      </p:sp>
      <p:sp>
        <p:nvSpPr>
          <p:cNvPr id="2" name="Rectangle 1">
            <a:extLst>
              <a:ext uri="{FF2B5EF4-FFF2-40B4-BE49-F238E27FC236}">
                <a16:creationId xmlns:a16="http://schemas.microsoft.com/office/drawing/2014/main" id="{BB940F57-02B1-4B56-8BA7-24557BFCBB01}"/>
              </a:ext>
            </a:extLst>
          </p:cNvPr>
          <p:cNvSpPr/>
          <p:nvPr userDrawn="1"/>
        </p:nvSpPr>
        <p:spPr>
          <a:xfrm>
            <a:off x="0" y="4622800"/>
            <a:ext cx="12192000" cy="2230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037721"/>
            <a:ext cx="9575801"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6125744"/>
            <a:ext cx="9575800"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2079137" y="4855144"/>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3994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6853712"/>
          </a:xfrm>
          <a:solidFill>
            <a:schemeClr val="bg1">
              <a:lumMod val="95000"/>
            </a:schemeClr>
          </a:solidFill>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1819845"/>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604762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5295899" y="4288"/>
            <a:ext cx="6896100" cy="6853712"/>
          </a:xfrm>
          <a:solidFill>
            <a:schemeClr val="bg1">
              <a:lumMod val="95000"/>
            </a:schemeClr>
          </a:solidFill>
        </p:spPr>
        <p:txBody>
          <a:bodyPr/>
          <a:lstStyle/>
          <a:p>
            <a:r>
              <a:rPr lang="en-US"/>
              <a:t>Click icon to add picture</a:t>
            </a:r>
            <a:endParaRPr lang="en-US" dirty="0"/>
          </a:p>
        </p:txBody>
      </p:sp>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title="Decorative"/>
          <p:cNvSpPr/>
          <p:nvPr userDrawn="1"/>
        </p:nvSpPr>
        <p:spPr>
          <a:xfrm>
            <a:off x="0" y="0"/>
            <a:ext cx="5295899" cy="68580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798690" y="2040520"/>
            <a:ext cx="4120444" cy="1818655"/>
          </a:xfrm>
        </p:spPr>
        <p:txBody>
          <a:bodyPr anchor="b">
            <a:noAutofit/>
          </a:bodyPr>
          <a:lstStyle>
            <a:lvl1pPr algn="l">
              <a:defRPr sz="5000" b="1">
                <a:solidFill>
                  <a:schemeClr val="bg1"/>
                </a:solidFill>
                <a:latin typeface="+mj-lt"/>
              </a:defRPr>
            </a:lvl1pPr>
          </a:lstStyle>
          <a:p>
            <a:r>
              <a:rPr lang="en-US" dirty="0"/>
              <a:t>CLICK TO ADD TITLE</a:t>
            </a:r>
          </a:p>
        </p:txBody>
      </p:sp>
      <p:sp>
        <p:nvSpPr>
          <p:cNvPr id="10" name="Text Placeholder 12">
            <a:extLst>
              <a:ext uri="{FF2B5EF4-FFF2-40B4-BE49-F238E27FC236}">
                <a16:creationId xmlns:a16="http://schemas.microsoft.com/office/drawing/2014/main" id="{1221857D-ECFA-4D4D-91DF-E36500791501}"/>
              </a:ext>
            </a:extLst>
          </p:cNvPr>
          <p:cNvSpPr>
            <a:spLocks noGrp="1"/>
          </p:cNvSpPr>
          <p:nvPr>
            <p:ph type="body" sz="quarter" idx="15" hasCustomPrompt="1"/>
          </p:nvPr>
        </p:nvSpPr>
        <p:spPr>
          <a:xfrm>
            <a:off x="798690" y="4031658"/>
            <a:ext cx="4120443" cy="338549"/>
          </a:xfrm>
        </p:spPr>
        <p:txBody>
          <a:bodyPr>
            <a:normAutofit/>
          </a:bodyPr>
          <a:lstStyle>
            <a:lvl1pPr marL="0" indent="0" algn="l">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1" name="Shape 62" title="Decorative">
            <a:extLst>
              <a:ext uri="{FF2B5EF4-FFF2-40B4-BE49-F238E27FC236}">
                <a16:creationId xmlns:a16="http://schemas.microsoft.com/office/drawing/2014/main" id="{E1A23DB6-E067-4A30-8C4B-98B452428518}"/>
              </a:ext>
            </a:extLst>
          </p:cNvPr>
          <p:cNvSpPr/>
          <p:nvPr userDrawn="1"/>
        </p:nvSpPr>
        <p:spPr>
          <a:xfrm rot="16200000" flipV="1">
            <a:off x="1893092" y="2764774"/>
            <a:ext cx="0" cy="2188806"/>
          </a:xfrm>
          <a:prstGeom prst="line">
            <a:avLst/>
          </a:prstGeom>
          <a:ln w="25400">
            <a:solidFill>
              <a:schemeClr val="bg1"/>
            </a:solidFill>
            <a:miter lim="400000"/>
          </a:ln>
        </p:spPr>
        <p:txBody>
          <a:bodyPr lIns="19050" tIns="19050" rIns="19050" bIns="19050" anchor="ctr"/>
          <a:lstStyle/>
          <a:p>
            <a:pPr algn="l">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55885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8"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3872090" y="2905535"/>
            <a:ext cx="4120444" cy="891250"/>
          </a:xfrm>
        </p:spPr>
        <p:txBody>
          <a:bodyPr anchor="t">
            <a:noAutofit/>
          </a:bodyPr>
          <a:lstStyle>
            <a:lvl1pPr algn="ct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3872090" y="3993558"/>
            <a:ext cx="4120443"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5932310" y="272667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2" name="Rectangle 1" title="Decorative"/>
          <p:cNvSpPr/>
          <p:nvPr userDrawn="1"/>
        </p:nvSpPr>
        <p:spPr>
          <a:xfrm>
            <a:off x="3872089" y="860778"/>
            <a:ext cx="4120444"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1658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with Imag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3328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with Image">
    <p:bg>
      <p:bgPr>
        <a:solidFill>
          <a:schemeClr val="accent4"/>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876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chemeClr val="accent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accent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2895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1"/>
          </a:solid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13273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2"/>
          </a:solid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14206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lide Divider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2" name="Rectangle 1" title="Decorative"/>
          <p:cNvSpPr/>
          <p:nvPr userDrawn="1"/>
        </p:nvSpPr>
        <p:spPr>
          <a:xfrm>
            <a:off x="4769712" y="3138616"/>
            <a:ext cx="7422288" cy="32127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14413" y="4304207"/>
            <a:ext cx="6439156"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5114413" y="5505120"/>
            <a:ext cx="6439155"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rot="16200000" flipV="1">
            <a:off x="6208815" y="4226947"/>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3565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Divider 2">
    <p:bg>
      <p:bgPr>
        <a:solidFill>
          <a:schemeClr val="accent1"/>
        </a:solidFill>
        <a:effectLst/>
      </p:bgPr>
    </p:bg>
    <p:spTree>
      <p:nvGrpSpPr>
        <p:cNvPr id="1" name=""/>
        <p:cNvGrpSpPr/>
        <p:nvPr/>
      </p:nvGrpSpPr>
      <p:grpSpPr>
        <a:xfrm>
          <a:off x="0" y="0"/>
          <a:ext cx="0" cy="0"/>
          <a:chOff x="0" y="0"/>
          <a:chExt cx="0" cy="0"/>
        </a:xfrm>
      </p:grpSpPr>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2" name="Rectangle 1" title="Decorative"/>
          <p:cNvSpPr/>
          <p:nvPr userDrawn="1"/>
        </p:nvSpPr>
        <p:spPr>
          <a:xfrm>
            <a:off x="0" y="4387695"/>
            <a:ext cx="12192000" cy="219678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0821" y="4395670"/>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12"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337164" y="4387695"/>
            <a:ext cx="4527458" cy="2196780"/>
          </a:xfrm>
          <a:no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3" name="Shape 62" title="Decorative">
            <a:extLst>
              <a:ext uri="{FF2B5EF4-FFF2-40B4-BE49-F238E27FC236}">
                <a16:creationId xmlns:a16="http://schemas.microsoft.com/office/drawing/2014/main" id="{E1A23DB6-E067-4A30-8C4B-98B452428518}"/>
              </a:ext>
            </a:extLst>
          </p:cNvPr>
          <p:cNvSpPr/>
          <p:nvPr userDrawn="1"/>
        </p:nvSpPr>
        <p:spPr>
          <a:xfrm flipV="1">
            <a:off x="7337163" y="4742580"/>
            <a:ext cx="1" cy="1494984"/>
          </a:xfrm>
          <a:prstGeom prst="line">
            <a:avLst/>
          </a:prstGeom>
          <a:ln w="762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934178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dirty="0"/>
              <a:t>Agenda</a:t>
            </a:r>
          </a:p>
        </p:txBody>
      </p:sp>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155313" y="879710"/>
            <a:ext cx="4294206"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155313" y="195615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155313" y="303260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155313" y="410904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155313" y="518549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42" name="Shape 62" title="Decorative">
            <a:extLst>
              <a:ext uri="{FF2B5EF4-FFF2-40B4-BE49-F238E27FC236}">
                <a16:creationId xmlns:a16="http://schemas.microsoft.com/office/drawing/2014/main" id="{2683CBB0-468F-4DD2-853B-FBFFA91B662E}"/>
              </a:ext>
            </a:extLst>
          </p:cNvPr>
          <p:cNvSpPr/>
          <p:nvPr userDrawn="1"/>
        </p:nvSpPr>
        <p:spPr>
          <a:xfrm rot="16200000" flipV="1">
            <a:off x="1791782" y="3899540"/>
            <a:ext cx="0" cy="1930310"/>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226060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361244" y="2225040"/>
            <a:ext cx="4536079" cy="4632960"/>
          </a:xfrm>
        </p:spPr>
        <p:txBody>
          <a:body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5121031" y="2055335"/>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5121031" y="278244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5121031" y="4352427"/>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5121031" y="356743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5121031" y="5137415"/>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2">
                <a:lumMod val="75000"/>
                <a:lumOff val="25000"/>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a:r>
              <a:rPr lang="en-US" dirty="0"/>
              <a:t>Agenda</a:t>
            </a:r>
          </a:p>
        </p:txBody>
      </p:sp>
    </p:spTree>
    <p:extLst>
      <p:ext uri="{BB962C8B-B14F-4D97-AF65-F5344CB8AC3E}">
        <p14:creationId xmlns:p14="http://schemas.microsoft.com/office/powerpoint/2010/main" val="2595043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1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6264877" y="0"/>
            <a:ext cx="5927124" cy="6858000"/>
          </a:xfrm>
        </p:spPr>
        <p:txBody>
          <a:body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71529" y="2348736"/>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71529" y="3075850"/>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71529" y="464582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71529" y="386083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71529" y="5430816"/>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1">
                <a:lumMod val="60000"/>
                <a:lumOff val="40000"/>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a:r>
              <a:rPr lang="en-US" dirty="0"/>
              <a:t>Agenda</a:t>
            </a:r>
          </a:p>
        </p:txBody>
      </p:sp>
    </p:spTree>
    <p:extLst>
      <p:ext uri="{BB962C8B-B14F-4D97-AF65-F5344CB8AC3E}">
        <p14:creationId xmlns:p14="http://schemas.microsoft.com/office/powerpoint/2010/main" val="2573412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1" y="0"/>
            <a:ext cx="4910666" cy="6858000"/>
          </a:xfrm>
        </p:spPr>
        <p:txBody>
          <a:bodyPr/>
          <a:lstStyle/>
          <a:p>
            <a:r>
              <a:rPr lang="en-US" noProof="0"/>
              <a:t>Click icon to add picture</a:t>
            </a:r>
            <a:endParaRPr lang="en-US" noProof="0" dirty="0"/>
          </a:p>
        </p:txBody>
      </p:sp>
      <p:sp>
        <p:nvSpPr>
          <p:cNvPr id="3" name="Rectangle 2" title="Decorative"/>
          <p:cNvSpPr/>
          <p:nvPr userDrawn="1"/>
        </p:nvSpPr>
        <p:spPr>
          <a:xfrm>
            <a:off x="4910667" y="0"/>
            <a:ext cx="117404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6295131" y="879710"/>
            <a:ext cx="4801847"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6295131" y="1956155"/>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6295131" y="3032600"/>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6295131" y="4109045"/>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6295131" y="5185490"/>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5084074" y="87971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5084074" y="1956155"/>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5084074" y="303260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5084074" y="4109045"/>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5084074" y="518549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5</a:t>
            </a:r>
          </a:p>
        </p:txBody>
      </p:sp>
      <p:sp>
        <p:nvSpPr>
          <p:cNvPr id="15"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noProof="0"/>
              <a:t>Agenda</a:t>
            </a:r>
          </a:p>
        </p:txBody>
      </p:sp>
    </p:spTree>
    <p:extLst>
      <p:ext uri="{BB962C8B-B14F-4D97-AF65-F5344CB8AC3E}">
        <p14:creationId xmlns:p14="http://schemas.microsoft.com/office/powerpoint/2010/main" val="4283145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769354" y="2596916"/>
            <a:ext cx="4385841" cy="1325563"/>
          </a:xfrm>
        </p:spPr>
        <p:txBody>
          <a:bodyPr anchor="b"/>
          <a:lstStyle>
            <a:lvl1pPr algn="l">
              <a:defRPr>
                <a:latin typeface="+mj-lt"/>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6096000" y="1"/>
            <a:ext cx="6096000" cy="6858000"/>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769353" y="4628132"/>
            <a:ext cx="4385841" cy="1325562"/>
          </a:xfrm>
        </p:spPr>
        <p:txBody>
          <a:bodyPr>
            <a:noAutofit/>
          </a:bodyPr>
          <a:lstStyle>
            <a:lvl1pPr marL="0" indent="0" algn="l">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p:nvPr>
        </p:nvSpPr>
        <p:spPr>
          <a:xfrm>
            <a:off x="769353" y="4165142"/>
            <a:ext cx="4385841" cy="382749"/>
          </a:xfrm>
        </p:spPr>
        <p:txBody>
          <a:bodyPr anchor="b">
            <a:normAutofit/>
          </a:bodyPr>
          <a:lstStyle>
            <a:lvl1pPr marL="0" indent="0" algn="l">
              <a:buNone/>
              <a:defRPr sz="1600" b="1">
                <a:latin typeface="+mj-lt"/>
                <a:cs typeface="Arial" panose="020B0604020202020204" pitchFamily="34" charset="0"/>
              </a:defRPr>
            </a:lvl1pPr>
          </a:lstStyle>
          <a:p>
            <a:pPr lvl="0"/>
            <a:r>
              <a:rPr lang="en-US"/>
              <a:t>Click to edit Master text styles</a:t>
            </a:r>
          </a:p>
        </p:txBody>
      </p:sp>
      <p:sp>
        <p:nvSpPr>
          <p:cNvPr id="6" name="Shape 62" title="Decorative">
            <a:extLst>
              <a:ext uri="{FF2B5EF4-FFF2-40B4-BE49-F238E27FC236}">
                <a16:creationId xmlns:a16="http://schemas.microsoft.com/office/drawing/2014/main" id="{2683CBB0-468F-4DD2-853B-FBFFA91B662E}"/>
              </a:ext>
            </a:extLst>
          </p:cNvPr>
          <p:cNvSpPr/>
          <p:nvPr userDrawn="1"/>
        </p:nvSpPr>
        <p:spPr>
          <a:xfrm flipV="1">
            <a:off x="527427" y="1631760"/>
            <a:ext cx="0" cy="4321933"/>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9"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769354" y="1631760"/>
            <a:ext cx="804759" cy="804759"/>
          </a:xfrm>
          <a:prstGeom prst="rect">
            <a:avLst/>
          </a:prstGeom>
          <a:solidFill>
            <a:schemeClr val="bg1"/>
          </a:solidFill>
          <a:ln w="19050">
            <a:noFill/>
          </a:ln>
        </p:spPr>
        <p:txBody>
          <a:bodyPr>
            <a:normAutofit/>
          </a:bodyPr>
          <a:lstStyle>
            <a:lvl1pPr>
              <a:defRPr sz="800"/>
            </a:lvl1pPr>
          </a:lstStyle>
          <a:p>
            <a:r>
              <a:rPr lang="en-US"/>
              <a:t>Click icon to add picture</a:t>
            </a:r>
            <a:endParaRPr lang="en-US" dirty="0"/>
          </a:p>
        </p:txBody>
      </p:sp>
    </p:spTree>
    <p:extLst>
      <p:ext uri="{BB962C8B-B14F-4D97-AF65-F5344CB8AC3E}">
        <p14:creationId xmlns:p14="http://schemas.microsoft.com/office/powerpoint/2010/main" val="1984934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2808079"/>
            <a:ext cx="6096000" cy="404992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571465"/>
            <a:ext cx="525780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87825" y="2808079"/>
            <a:ext cx="4312353" cy="382749"/>
          </a:xfrm>
        </p:spPr>
        <p:txBody>
          <a:bodyPr vert="horz" lIns="0" tIns="45720" rIns="91440" bIns="45720" rtlCol="0" anchor="b">
            <a:normAutofit/>
          </a:bodyPr>
          <a:lstStyle>
            <a:lvl1pPr>
              <a:defRPr lang="en-US" sz="1600" b="1" dirty="0">
                <a:latin typeface="+mj-lt"/>
              </a:defRPr>
            </a:lvl1pPr>
          </a:lstStyle>
          <a:p>
            <a:pPr marL="0" lvl="0" indent="0">
              <a:buNone/>
            </a:pPr>
            <a:r>
              <a:rPr lang="en-US" dirty="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87825" y="3212363"/>
            <a:ext cx="4312353" cy="2962659"/>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hape 62" title="Decorative">
            <a:extLst>
              <a:ext uri="{FF2B5EF4-FFF2-40B4-BE49-F238E27FC236}">
                <a16:creationId xmlns:a16="http://schemas.microsoft.com/office/drawing/2014/main" id="{2683CBB0-468F-4DD2-853B-FBFFA91B662E}"/>
              </a:ext>
            </a:extLst>
          </p:cNvPr>
          <p:cNvSpPr/>
          <p:nvPr userDrawn="1"/>
        </p:nvSpPr>
        <p:spPr>
          <a:xfrm rot="16200000" flipV="1">
            <a:off x="5130846" y="1256529"/>
            <a:ext cx="0" cy="1930310"/>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114414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E5DCEB-1CC8-4AEE-9DEC-6C62AD4FB42C}"/>
              </a:ext>
            </a:extLst>
          </p:cNvPr>
          <p:cNvSpPr/>
          <p:nvPr userDrawn="1"/>
        </p:nvSpPr>
        <p:spPr>
          <a:xfrm>
            <a:off x="0" y="3429000"/>
            <a:ext cx="6096001"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0"/>
            <a:ext cx="6096000" cy="3429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6987825" y="1190909"/>
            <a:ext cx="4554008" cy="1325563"/>
          </a:xfrm>
        </p:spPr>
        <p:txBody>
          <a:bodyPr lIns="0" anchor="b">
            <a:normAutofit/>
          </a:bodyPr>
          <a:lstStyle>
            <a:lvl1pPr algn="l">
              <a:defRPr sz="4000">
                <a:latin typeface="+mj-lt"/>
              </a:defRPr>
            </a:lvl1pPr>
          </a:lstStyle>
          <a:p>
            <a:r>
              <a:rPr lang="en-US"/>
              <a:t>Click to edit Master title style</a:t>
            </a:r>
            <a:endParaRPr lang="en-US" dirty="0"/>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97253" y="2516138"/>
            <a:ext cx="4544580" cy="382749"/>
          </a:xfrm>
        </p:spPr>
        <p:txBody>
          <a:bodyPr vert="horz" lIns="0" tIns="45720" rIns="91440" bIns="45720" rtlCol="0" anchor="b">
            <a:normAutofit/>
          </a:bodyPr>
          <a:lstStyle>
            <a:lvl1pPr>
              <a:defRPr lang="en-US" sz="1600" b="1" dirty="0">
                <a:latin typeface="+mj-lt"/>
              </a:defRPr>
            </a:lvl1pPr>
          </a:lstStyle>
          <a:p>
            <a:pPr marL="0" lvl="0" indent="0">
              <a:buNone/>
            </a:pPr>
            <a:r>
              <a:rPr lang="en-US" dirty="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97253" y="2920422"/>
            <a:ext cx="4544580" cy="3226378"/>
          </a:xfrm>
        </p:spPr>
        <p:txBody>
          <a:bodyPr lIns="0" tIns="72000">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38199" y="3606800"/>
            <a:ext cx="4927601" cy="2540000"/>
          </a:xfrm>
        </p:spPr>
        <p:txBody>
          <a:bodyPr lIns="0" tIns="72000">
            <a:normAutofit/>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66034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6"/>
          </p:nvPr>
        </p:nvSpPr>
        <p:spPr>
          <a:xfrm>
            <a:off x="0" y="0"/>
            <a:ext cx="3708400" cy="6853712"/>
          </a:xfrm>
          <a:solidFill>
            <a:schemeClr val="bg1">
              <a:lumMod val="95000"/>
            </a:schemeClr>
          </a:solidFill>
        </p:spPr>
        <p:txBody>
          <a:bodyPr/>
          <a:lstStyle/>
          <a:p>
            <a:r>
              <a:rPr lang="en-US"/>
              <a:t>Click icon to add picture</a:t>
            </a:r>
            <a:endParaRPr lang="en-US" dirty="0"/>
          </a:p>
        </p:txBody>
      </p:sp>
      <p:sp>
        <p:nvSpPr>
          <p:cNvPr id="11" name="Rectangle 10" title="Decorative"/>
          <p:cNvSpPr/>
          <p:nvPr userDrawn="1"/>
        </p:nvSpPr>
        <p:spPr>
          <a:xfrm>
            <a:off x="3708400" y="0"/>
            <a:ext cx="4775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4252921" y="936980"/>
            <a:ext cx="3686159" cy="1466055"/>
          </a:xfrm>
        </p:spPr>
        <p:txBody>
          <a:bodyPr lIns="0" anchor="t">
            <a:normAutofit/>
          </a:bodyPr>
          <a:lstStyle>
            <a:lvl1pPr algn="l">
              <a:defRPr sz="4000">
                <a:solidFill>
                  <a:schemeClr val="bg1"/>
                </a:solidFill>
                <a:latin typeface="+mj-lt"/>
              </a:defRPr>
            </a:lvl1pPr>
          </a:lstStyle>
          <a:p>
            <a:r>
              <a:rPr lang="en-US"/>
              <a:t>Click to edit Master title style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252988" y="2407322"/>
            <a:ext cx="368602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252921" y="2811606"/>
            <a:ext cx="3686159"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7"/>
          </p:nvPr>
        </p:nvSpPr>
        <p:spPr>
          <a:xfrm>
            <a:off x="8483600" y="0"/>
            <a:ext cx="3708400" cy="6853712"/>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155064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2" name="Rectangle 11" title="Decorative">
            <a:extLst>
              <a:ext uri="{FF2B5EF4-FFF2-40B4-BE49-F238E27FC236}">
                <a16:creationId xmlns:a16="http://schemas.microsoft.com/office/drawing/2014/main" id="{60EEF041-4EFF-410A-AFB4-25A65B462B2D}"/>
              </a:ext>
            </a:extLst>
          </p:cNvPr>
          <p:cNvSpPr/>
          <p:nvPr userDrawn="1"/>
        </p:nvSpPr>
        <p:spPr>
          <a:xfrm>
            <a:off x="8181847" y="0"/>
            <a:ext cx="401015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title="Decorative">
            <a:extLst>
              <a:ext uri="{FF2B5EF4-FFF2-40B4-BE49-F238E27FC236}">
                <a16:creationId xmlns:a16="http://schemas.microsoft.com/office/drawing/2014/main" id="{60EEF041-4EFF-410A-AFB4-25A65B462B2D}"/>
              </a:ext>
            </a:extLst>
          </p:cNvPr>
          <p:cNvSpPr/>
          <p:nvPr userDrawn="1"/>
        </p:nvSpPr>
        <p:spPr>
          <a:xfrm>
            <a:off x="4171694" y="0"/>
            <a:ext cx="401015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333757" y="1680547"/>
            <a:ext cx="368602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375228" y="1680547"/>
            <a:ext cx="3658010"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333454" y="2084831"/>
            <a:ext cx="3686159"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375228" y="2084831"/>
            <a:ext cx="3658010"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110731EC-67BA-493B-B1C7-6258DD2B6042}"/>
              </a:ext>
            </a:extLst>
          </p:cNvPr>
          <p:cNvSpPr>
            <a:spLocks noGrp="1"/>
          </p:cNvSpPr>
          <p:nvPr>
            <p:ph type="title"/>
          </p:nvPr>
        </p:nvSpPr>
        <p:spPr>
          <a:xfrm>
            <a:off x="403410" y="1670007"/>
            <a:ext cx="3686159" cy="1466055"/>
          </a:xfrm>
        </p:spPr>
        <p:txBody>
          <a:bodyPr lIns="0" anchor="t">
            <a:normAutofit/>
          </a:bodyPr>
          <a:lstStyle>
            <a:lvl1pPr algn="l">
              <a:defRPr sz="4000">
                <a:solidFill>
                  <a:schemeClr val="tx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3904490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5" title="Decorative">
            <a:extLst>
              <a:ext uri="{FF2B5EF4-FFF2-40B4-BE49-F238E27FC236}">
                <a16:creationId xmlns:a16="http://schemas.microsoft.com/office/drawing/2014/main" id="{09156155-C47D-47A0-A08D-DCAC4D742D3F}"/>
              </a:ext>
            </a:extLst>
          </p:cNvPr>
          <p:cNvSpPr>
            <a:spLocks noGrp="1"/>
          </p:cNvSpPr>
          <p:nvPr>
            <p:ph type="pic" sz="quarter" idx="17"/>
          </p:nvPr>
        </p:nvSpPr>
        <p:spPr>
          <a:xfrm>
            <a:off x="0" y="0"/>
            <a:ext cx="12192000" cy="3408892"/>
          </a:xfrm>
        </p:spPr>
        <p:txBody>
          <a:bodyPr/>
          <a:lstStyle/>
          <a:p>
            <a:r>
              <a:rPr lang="en-US"/>
              <a:t>Click icon to add picture</a:t>
            </a:r>
            <a:endParaRPr lang="en-US" dirty="0"/>
          </a:p>
        </p:txBody>
      </p:sp>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838200" y="4049104"/>
            <a:ext cx="3136900" cy="2168682"/>
          </a:xfrm>
        </p:spPr>
        <p:txBody>
          <a:bodyPr lIns="0" anchor="ctr">
            <a:normAutofit/>
          </a:bodyPr>
          <a:lstStyle>
            <a:lvl1pPr algn="l">
              <a:defRPr sz="4000">
                <a:solidFill>
                  <a:schemeClr val="bg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007210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1">
              <a:lumMod val="60000"/>
              <a:lumOff val="40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anchor="t">
            <a:normAutofit/>
          </a:bodyPr>
          <a:lstStyle>
            <a:lvl1pPr algn="ctr">
              <a:defRPr sz="4000">
                <a:solidFill>
                  <a:schemeClr val="tx1"/>
                </a:solidFill>
                <a:latin typeface="+mj-lt"/>
              </a:defRPr>
            </a:lvl1pPr>
          </a:lstStyle>
          <a:p>
            <a:r>
              <a:rPr lang="en-US"/>
              <a:t>Click to edit Master title style</a:t>
            </a:r>
            <a:endParaRPr lang="en-US" dirty="0"/>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40000"/>
                <a:lumOff val="6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723485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2">
              <a:lumMod val="75000"/>
              <a:lumOff val="25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anchor="t">
            <a:normAutofit/>
          </a:bodyPr>
          <a:lstStyle>
            <a:lvl1pPr algn="ctr">
              <a:defRPr sz="4000">
                <a:solidFill>
                  <a:schemeClr val="tx1"/>
                </a:solidFill>
                <a:latin typeface="+mj-lt"/>
              </a:defRPr>
            </a:lvl1pPr>
          </a:lstStyle>
          <a:p>
            <a:r>
              <a:rPr lang="en-US"/>
              <a:t>Click to edit Master title style</a:t>
            </a:r>
            <a:endParaRPr lang="en-US" dirty="0"/>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50000"/>
                <a:lumOff val="5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849647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78814" y="2632337"/>
            <a:ext cx="4385841" cy="3357563"/>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6182016" y="1598619"/>
            <a:ext cx="4869806" cy="189643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6182016" y="1194294"/>
            <a:ext cx="4869806" cy="382749"/>
          </a:xfrm>
        </p:spPr>
        <p:txBody>
          <a:bodyPr lIns="0" anchor="b">
            <a:noAutofit/>
          </a:bodyPr>
          <a:lstStyle>
            <a:lvl1pPr marL="0" indent="0">
              <a:buNone/>
              <a:defRPr sz="1600" b="1">
                <a:latin typeface="+mj-lt"/>
                <a:cs typeface="Arial" panose="020B0604020202020204" pitchFamily="34" charset="0"/>
              </a:defRPr>
            </a:lvl1pPr>
          </a:lstStyle>
          <a:p>
            <a:pPr lvl="0"/>
            <a:r>
              <a:rPr lang="en-US" dirty="0"/>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6182018" y="4093464"/>
            <a:ext cx="4869806" cy="189643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Click to 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182017" y="3689139"/>
            <a:ext cx="4832794" cy="382749"/>
          </a:xfrm>
        </p:spPr>
        <p:txBody>
          <a:bodyPr lIns="0" anchor="b">
            <a:noAutofit/>
          </a:bodyPr>
          <a:lstStyle>
            <a:lvl1pPr marL="0" indent="0">
              <a:buNone/>
              <a:defRPr sz="1600" b="1">
                <a:latin typeface="+mj-lt"/>
                <a:cs typeface="Arial" panose="020B0604020202020204" pitchFamily="34" charset="0"/>
              </a:defRPr>
            </a:lvl1pPr>
          </a:lstStyle>
          <a:p>
            <a:pPr lvl="0"/>
            <a:r>
              <a:rPr lang="en-US" dirty="0"/>
              <a:t>Click to add title here</a:t>
            </a:r>
          </a:p>
        </p:txBody>
      </p:sp>
      <p:sp>
        <p:nvSpPr>
          <p:cNvPr id="10" name="Shape 62" title="Decorative">
            <a:extLst>
              <a:ext uri="{FF2B5EF4-FFF2-40B4-BE49-F238E27FC236}">
                <a16:creationId xmlns:a16="http://schemas.microsoft.com/office/drawing/2014/main" id="{2683CBB0-468F-4DD2-853B-FBFFA91B662E}"/>
              </a:ext>
            </a:extLst>
          </p:cNvPr>
          <p:cNvSpPr/>
          <p:nvPr userDrawn="1"/>
        </p:nvSpPr>
        <p:spPr>
          <a:xfrm flipV="1">
            <a:off x="830507" y="1194294"/>
            <a:ext cx="0" cy="4795606"/>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970810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a:lstStyle/>
          <a:p>
            <a:r>
              <a:rPr lang="en-US"/>
              <a:t>Click icon to add picture</a:t>
            </a:r>
            <a:endParaRPr lang="en-US" dirty="0"/>
          </a:p>
        </p:txBody>
      </p:sp>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1"/>
          </a:solidFill>
        </p:spPr>
        <p:txBody>
          <a:bodyPr lIns="252000" tIns="144000" rIns="14400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anchor="t"/>
          <a:lstStyle>
            <a:lvl1pPr algn="l">
              <a:defRPr>
                <a:latin typeface="+mj-lt"/>
              </a:defRPr>
            </a:lvl1pPr>
          </a:lstStyle>
          <a:p>
            <a:r>
              <a:rPr lang="en-US" dirty="0"/>
              <a:t>Click to </a:t>
            </a:r>
            <a:br>
              <a:rPr lang="en-US" dirty="0"/>
            </a:br>
            <a:r>
              <a:rPr lang="en-US" dirty="0"/>
              <a:t>Add Title</a:t>
            </a:r>
          </a:p>
        </p:txBody>
      </p:sp>
      <p:sp>
        <p:nvSpPr>
          <p:cNvPr id="9" name="Shape 62" title="Decorative">
            <a:extLst>
              <a:ext uri="{FF2B5EF4-FFF2-40B4-BE49-F238E27FC236}">
                <a16:creationId xmlns:a16="http://schemas.microsoft.com/office/drawing/2014/main" id="{E1A23DB6-E067-4A30-8C4B-98B452428518}"/>
              </a:ext>
            </a:extLst>
          </p:cNvPr>
          <p:cNvSpPr/>
          <p:nvPr userDrawn="1"/>
        </p:nvSpPr>
        <p:spPr>
          <a:xfrm rot="16200000" flipV="1">
            <a:off x="1756506" y="1915220"/>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217407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0" y="3206186"/>
            <a:ext cx="12192000" cy="3651813"/>
          </a:xfrm>
          <a:solidFill>
            <a:schemeClr val="accent2"/>
          </a:solidFill>
        </p:spPr>
        <p:txBody>
          <a:bodyPr lIns="5400000" tIns="216000" rIns="180000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anchor="b"/>
          <a:lstStyle>
            <a:lvl1pPr algn="l">
              <a:defRPr>
                <a:latin typeface="+mj-lt"/>
              </a:defRPr>
            </a:lvl1pPr>
          </a:lstStyle>
          <a:p>
            <a:r>
              <a:rPr lang="en-US" dirty="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971836" y="1"/>
            <a:ext cx="3523423" cy="3206186"/>
          </a:xfrm>
          <a:solidFill>
            <a:schemeClr val="bg1">
              <a:lumMod val="95000"/>
            </a:schemeClr>
          </a:solidFill>
        </p:spPr>
        <p:txBody>
          <a:bodyPr/>
          <a:lstStyle/>
          <a:p>
            <a:r>
              <a:rPr lang="en-US"/>
              <a:t>Click icon to add picture</a:t>
            </a:r>
            <a:endParaRPr lang="en-US" dirty="0"/>
          </a:p>
        </p:txBody>
      </p:sp>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2"/>
          </p:nvPr>
        </p:nvSpPr>
        <p:spPr>
          <a:xfrm>
            <a:off x="971836" y="3358587"/>
            <a:ext cx="3523423" cy="3206186"/>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997227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838199" y="4586456"/>
            <a:ext cx="10349090" cy="1577281"/>
          </a:xfrm>
          <a:noFill/>
          <a:ln>
            <a:noFill/>
          </a:ln>
        </p:spPr>
        <p:txBody>
          <a:bodyPr lIns="0" tIns="216000" rIns="0">
            <a:noAutofit/>
          </a:bodyPr>
          <a:lstStyle>
            <a:lvl1pPr marL="0" indent="0" algn="ctr">
              <a:lnSpc>
                <a:spcPct val="100000"/>
              </a:lnSpc>
              <a:buNone/>
              <a:defRPr sz="1400">
                <a:latin typeface="+mn-lt"/>
                <a:cs typeface="Arial" panose="020B060402020202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199" y="3717212"/>
            <a:ext cx="10349089" cy="854791"/>
          </a:xfrm>
        </p:spPr>
        <p:txBody>
          <a:bodyPr lIns="0" rIns="0" anchor="b"/>
          <a:lstStyle>
            <a:lvl1pPr algn="ctr">
              <a:defRPr>
                <a:latin typeface="+mj-lt"/>
              </a:defRPr>
            </a:lvl1pPr>
          </a:lstStyle>
          <a:p>
            <a:r>
              <a:rPr lang="en-US" dirty="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38200" y="836271"/>
            <a:ext cx="10349089" cy="2516529"/>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583128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3" name="Rectangle 2" title="Decorative">
            <a:extLst>
              <a:ext uri="{FF2B5EF4-FFF2-40B4-BE49-F238E27FC236}">
                <a16:creationId xmlns:a16="http://schemas.microsoft.com/office/drawing/2014/main" id="{9DF8596F-E730-47C4-86C3-F4A9B3F78268}"/>
              </a:ext>
            </a:extLst>
          </p:cNvPr>
          <p:cNvSpPr/>
          <p:nvPr userDrawn="1"/>
        </p:nvSpPr>
        <p:spPr>
          <a:xfrm>
            <a:off x="0" y="0"/>
            <a:ext cx="4745620" cy="3428990"/>
          </a:xfrm>
          <a:prstGeom prst="rect">
            <a:avLst/>
          </a:prstGeom>
          <a:solidFill>
            <a:schemeClr val="accent2"/>
          </a:solidFill>
        </p:spPr>
        <p:txBody>
          <a:bodyPr vert="horz" lIns="252000" tIns="144000" rIns="144000" bIns="45720" rtlCol="0">
            <a:noAutofit/>
          </a:bodyPr>
          <a:lstStyle/>
          <a:p>
            <a:pPr lvl="0" indent="0">
              <a:lnSpc>
                <a:spcPct val="100000"/>
              </a:lnSpc>
              <a:spcBef>
                <a:spcPts val="1000"/>
              </a:spcBef>
              <a:buFont typeface="Arial" panose="020B0604020202020204" pitchFamily="34" charset="0"/>
              <a:buNone/>
            </a:pPr>
            <a:endParaRPr lang="en-US" sz="1400" b="0" i="0" dirty="0">
              <a:solidFill>
                <a:schemeClr val="tx2"/>
              </a:solidFill>
              <a:latin typeface="Arial" panose="020B0604020202020204" pitchFamily="34" charset="0"/>
              <a:cs typeface="Arial" panose="020B0604020202020204" pitchFamily="34" charset="0"/>
            </a:endParaRP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4745620" y="3428990"/>
            <a:ext cx="7446380" cy="3429009"/>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200" y="1659770"/>
            <a:ext cx="3085618" cy="1325563"/>
          </a:xfrm>
        </p:spPr>
        <p:txBody>
          <a:bodyPr lIns="0" anchor="t"/>
          <a:lstStyle>
            <a:lvl1pPr algn="l">
              <a:defRPr>
                <a:solidFill>
                  <a:schemeClr val="bg1"/>
                </a:solidFill>
                <a:latin typeface="+mj-lt"/>
              </a:defRPr>
            </a:lvl1pPr>
          </a:lstStyle>
          <a:p>
            <a:r>
              <a:rPr lang="en-US" dirty="0"/>
              <a:t>Click to </a:t>
            </a:r>
            <a:br>
              <a:rPr lang="en-US" dirty="0"/>
            </a:br>
            <a:r>
              <a:rPr lang="en-US" dirty="0"/>
              <a:t>Add Title</a:t>
            </a:r>
          </a:p>
        </p:txBody>
      </p:sp>
      <p:sp>
        <p:nvSpPr>
          <p:cNvPr id="8" name="Text Placeholder 6">
            <a:extLst>
              <a:ext uri="{FF2B5EF4-FFF2-40B4-BE49-F238E27FC236}">
                <a16:creationId xmlns:a16="http://schemas.microsoft.com/office/drawing/2014/main" id="{2E0AB4DF-4264-4631-9A72-72B25F9BEED8}"/>
              </a:ext>
            </a:extLst>
          </p:cNvPr>
          <p:cNvSpPr>
            <a:spLocks noGrp="1"/>
          </p:cNvSpPr>
          <p:nvPr>
            <p:ph type="body" sz="quarter" idx="12" hasCustomPrompt="1"/>
          </p:nvPr>
        </p:nvSpPr>
        <p:spPr>
          <a:xfrm>
            <a:off x="5359078" y="1197273"/>
            <a:ext cx="6121722" cy="382749"/>
          </a:xfrm>
        </p:spPr>
        <p:txBody>
          <a:bodyPr lIns="0" tIns="0" anchor="t">
            <a:normAutofit/>
          </a:bodyPr>
          <a:lstStyle>
            <a:lvl1pPr marL="0" indent="0">
              <a:buNone/>
              <a:defRPr sz="1600" b="1">
                <a:solidFill>
                  <a:schemeClr val="tx1"/>
                </a:solidFill>
                <a:latin typeface="+mj-lt"/>
                <a:cs typeface="Arial" panose="020B0604020202020204" pitchFamily="34" charset="0"/>
              </a:defRPr>
            </a:lvl1pPr>
          </a:lstStyle>
          <a:p>
            <a:pPr lvl="0"/>
            <a:r>
              <a:rPr lang="en-US" dirty="0"/>
              <a:t>Click to add title here</a:t>
            </a:r>
          </a:p>
        </p:txBody>
      </p:sp>
      <p:sp>
        <p:nvSpPr>
          <p:cNvPr id="9" name="Text Placeholder 3">
            <a:extLst>
              <a:ext uri="{FF2B5EF4-FFF2-40B4-BE49-F238E27FC236}">
                <a16:creationId xmlns:a16="http://schemas.microsoft.com/office/drawing/2014/main" id="{0E3F0CD0-D764-45BB-9798-E9046593B3AC}"/>
              </a:ext>
            </a:extLst>
          </p:cNvPr>
          <p:cNvSpPr>
            <a:spLocks noGrp="1"/>
          </p:cNvSpPr>
          <p:nvPr>
            <p:ph type="body" sz="quarter" idx="15"/>
          </p:nvPr>
        </p:nvSpPr>
        <p:spPr>
          <a:xfrm>
            <a:off x="5359078" y="1588155"/>
            <a:ext cx="6121722" cy="1397178"/>
          </a:xfrm>
        </p:spPr>
        <p:txBody>
          <a:bodyPr lIns="0" tIns="0">
            <a:normAutofit/>
          </a:bodyPr>
          <a:lstStyle>
            <a:lvl1pPr marL="0" indent="0">
              <a:lnSpc>
                <a:spcPct val="100000"/>
              </a:lnSpc>
              <a:buNone/>
              <a:defRPr sz="1400">
                <a:solidFill>
                  <a:schemeClr val="tx1"/>
                </a:solidFill>
              </a:defRPr>
            </a:lvl1pPr>
            <a:lvl2pPr marL="457200" indent="0">
              <a:buNone/>
              <a:defRPr sz="1200"/>
            </a:lvl2pPr>
            <a:lvl3pPr marL="914400" indent="0">
              <a:buNone/>
              <a:defRPr sz="1100"/>
            </a:lvl3pPr>
            <a:lvl4pPr>
              <a:defRPr sz="1050"/>
            </a:lvl4pPr>
            <a:lvl5pPr>
              <a:defRPr sz="1050"/>
            </a:lvl5pPr>
          </a:lstStyle>
          <a:p>
            <a:pPr lvl="0"/>
            <a:r>
              <a:rPr lang="en-US"/>
              <a:t>Click to edit Master text styles</a:t>
            </a:r>
          </a:p>
        </p:txBody>
      </p:sp>
      <p:sp>
        <p:nvSpPr>
          <p:cNvPr id="10" name="Text Placeholder 3">
            <a:extLst>
              <a:ext uri="{FF2B5EF4-FFF2-40B4-BE49-F238E27FC236}">
                <a16:creationId xmlns:a16="http://schemas.microsoft.com/office/drawing/2014/main" id="{0E3F0CD0-D764-45BB-9798-E9046593B3AC}"/>
              </a:ext>
            </a:extLst>
          </p:cNvPr>
          <p:cNvSpPr>
            <a:spLocks noGrp="1"/>
          </p:cNvSpPr>
          <p:nvPr>
            <p:ph type="body" sz="quarter" idx="16"/>
          </p:nvPr>
        </p:nvSpPr>
        <p:spPr>
          <a:xfrm>
            <a:off x="838200" y="3737092"/>
            <a:ext cx="3085618" cy="2663707"/>
          </a:xfrm>
        </p:spPr>
        <p:txBody>
          <a:bodyPr lIns="0" tIns="0">
            <a:normAutofit/>
          </a:bodyPr>
          <a:lstStyle>
            <a:lvl1pPr marL="0" indent="0">
              <a:lnSpc>
                <a:spcPct val="100000"/>
              </a:lnSpc>
              <a:buNone/>
              <a:defRPr sz="2000">
                <a:solidFill>
                  <a:schemeClr val="tx1"/>
                </a:solidFill>
              </a:defRPr>
            </a:lvl1pPr>
            <a:lvl2pPr marL="457200" indent="0">
              <a:buNone/>
              <a:defRPr sz="1200"/>
            </a:lvl2pPr>
            <a:lvl3pPr marL="914400" indent="0">
              <a:buNone/>
              <a:defRPr sz="1100"/>
            </a:lvl3pPr>
            <a:lvl4pPr>
              <a:defRPr sz="1050"/>
            </a:lvl4pPr>
            <a:lvl5pPr>
              <a:defRPr sz="1050"/>
            </a:lvl5pPr>
          </a:lstStyle>
          <a:p>
            <a:pPr lvl="0"/>
            <a:r>
              <a:rPr lang="en-US"/>
              <a:t>Click to edit Master text styles</a:t>
            </a:r>
          </a:p>
        </p:txBody>
      </p:sp>
    </p:spTree>
    <p:extLst>
      <p:ext uri="{BB962C8B-B14F-4D97-AF65-F5344CB8AC3E}">
        <p14:creationId xmlns:p14="http://schemas.microsoft.com/office/powerpoint/2010/main" val="33363622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2282502" y="4973519"/>
            <a:ext cx="7299618" cy="1440000"/>
          </a:xfrm>
          <a:solidFill>
            <a:schemeClr val="accent1"/>
          </a:solidFill>
        </p:spPr>
        <p:txBody>
          <a:bodyPr lIns="216000">
            <a:normAutofit/>
          </a:bodyPr>
          <a:lstStyle>
            <a:lvl1pPr algn="ctr">
              <a:defRPr sz="4000">
                <a:solidFill>
                  <a:schemeClr val="bg1"/>
                </a:solidFill>
                <a:latin typeface="+mj-lt"/>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9536023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Tree>
    <p:extLst>
      <p:ext uri="{BB962C8B-B14F-4D97-AF65-F5344CB8AC3E}">
        <p14:creationId xmlns:p14="http://schemas.microsoft.com/office/powerpoint/2010/main" val="2632027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5"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1"/>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a:r>
              <a:rPr lang="en-US"/>
              <a:t>Click to edit Master text styles</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59740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3"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2"/>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a:r>
              <a:rPr lang="en-US"/>
              <a:t>Click to edit Master text styles</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2955941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accent1"/>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61472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0_Custom Layout">
    <p:bg>
      <p:bgPr>
        <a:solidFill>
          <a:schemeClr val="accent1"/>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a:lstStyle/>
          <a:p>
            <a:r>
              <a:rPr lang="en-US"/>
              <a:t>Click icon to add picture</a:t>
            </a:r>
            <a:endParaRPr lang="en-US" dirty="0"/>
          </a:p>
        </p:txBody>
      </p:sp>
    </p:spTree>
    <p:extLst>
      <p:ext uri="{BB962C8B-B14F-4D97-AF65-F5344CB8AC3E}">
        <p14:creationId xmlns:p14="http://schemas.microsoft.com/office/powerpoint/2010/main" val="21259541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Custom Layout">
    <p:bg>
      <p:bgPr>
        <a:solidFill>
          <a:schemeClr val="accent2"/>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843891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4_Custom Layout">
    <p:bg>
      <p:bgPr>
        <a:solidFill>
          <a:schemeClr val="accent2"/>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a:lstStyle/>
          <a:p>
            <a:r>
              <a:rPr lang="en-US"/>
              <a:t>Click icon to add picture</a:t>
            </a:r>
            <a:endParaRPr lang="en-US" dirty="0"/>
          </a:p>
        </p:txBody>
      </p:sp>
    </p:spTree>
    <p:extLst>
      <p:ext uri="{BB962C8B-B14F-4D97-AF65-F5344CB8AC3E}">
        <p14:creationId xmlns:p14="http://schemas.microsoft.com/office/powerpoint/2010/main" val="3382582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a:t>Click icon to add picture</a:t>
            </a:r>
            <a:endParaRPr lang="en-US" dirty="0"/>
          </a:p>
        </p:txBody>
      </p:sp>
      <p:sp>
        <p:nvSpPr>
          <p:cNvPr id="5" name="Rectangle 4"/>
          <p:cNvSpPr/>
          <p:nvPr userDrawn="1"/>
        </p:nvSpPr>
        <p:spPr>
          <a:xfrm>
            <a:off x="0" y="4735870"/>
            <a:ext cx="12192000" cy="150043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13661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a:t>Click icon to add picture</a:t>
            </a:r>
            <a:endParaRPr lang="en-US" dirty="0"/>
          </a:p>
        </p:txBody>
      </p:sp>
      <p:sp>
        <p:nvSpPr>
          <p:cNvPr id="5" name="Rectangle 4" title="Decorative"/>
          <p:cNvSpPr/>
          <p:nvPr userDrawn="1"/>
        </p:nvSpPr>
        <p:spPr>
          <a:xfrm>
            <a:off x="0" y="4735870"/>
            <a:ext cx="12192000" cy="1500431"/>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0017970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a:t>Click icon to add picture</a:t>
            </a:r>
            <a:endParaRPr lang="en-US" dirty="0"/>
          </a:p>
        </p:txBody>
      </p:sp>
      <p:sp>
        <p:nvSpPr>
          <p:cNvPr id="5" name="Rectangle 4" title="Decorative"/>
          <p:cNvSpPr/>
          <p:nvPr userDrawn="1"/>
        </p:nvSpPr>
        <p:spPr>
          <a:xfrm>
            <a:off x="0" y="4735870"/>
            <a:ext cx="12192000" cy="150043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26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2"/>
            </a:solidFill>
            <a:ln w="12700">
              <a:miter lim="400000"/>
            </a:ln>
            <a:extLst>
              <a:ext uri="{C572A759-6A51-4108-AA02-DFA0A04FC94B}">
                <ma14:wrappingTextBoxFlag xmlns="" xmlns:ma14="http://schemas.microsoft.com/office/mac/drawingml/2011/main"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2">
                    <a:lumMod val="75000"/>
                    <a:lumOff val="25000"/>
                    <a:alpha val="20000"/>
                  </a:schemeClr>
                </a:solidFill>
                <a:latin typeface="+mj-lt"/>
                <a:cs typeface="Arial" panose="020B0604020202020204" pitchFamily="34" charset="0"/>
              </a:defRPr>
            </a:lvl1pPr>
          </a:lstStyle>
          <a:p>
            <a:pPr lvl="0"/>
            <a:r>
              <a:rPr lang="en-US" dirty="0"/>
              <a:t>1</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294804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1"/>
            </a:solidFill>
            <a:ln w="12700">
              <a:miter lim="400000"/>
            </a:ln>
            <a:extLst>
              <a:ext uri="{C572A759-6A51-4108-AA02-DFA0A04FC94B}">
                <ma14:wrappingTextBoxFlag xmlns="" xmlns:ma14="http://schemas.microsoft.com/office/mac/drawingml/2011/main"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1">
                    <a:lumMod val="60000"/>
                    <a:lumOff val="40000"/>
                    <a:alpha val="20000"/>
                  </a:schemeClr>
                </a:solidFill>
                <a:latin typeface="+mj-lt"/>
                <a:cs typeface="Arial" panose="020B0604020202020204" pitchFamily="34" charset="0"/>
              </a:defRPr>
            </a:lvl1pPr>
          </a:lstStyle>
          <a:p>
            <a:pPr lvl="0"/>
            <a:r>
              <a:rPr lang="en-US" dirty="0"/>
              <a:t>2</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2649517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4"/>
            </a:solidFill>
            <a:ln w="12700">
              <a:miter lim="400000"/>
            </a:ln>
            <a:extLst>
              <a:ext uri="{C572A759-6A51-4108-AA02-DFA0A04FC94B}">
                <ma14:wrappingTextBoxFlag xmlns="" xmlns:ma14="http://schemas.microsoft.com/office/mac/drawingml/2011/main"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4">
                    <a:lumMod val="40000"/>
                    <a:lumOff val="60000"/>
                    <a:alpha val="20000"/>
                  </a:schemeClr>
                </a:solidFill>
                <a:latin typeface="+mj-lt"/>
                <a:cs typeface="Arial" panose="020B0604020202020204" pitchFamily="34" charset="0"/>
              </a:defRPr>
            </a:lvl1pPr>
          </a:lstStyle>
          <a:p>
            <a:pPr lvl="0"/>
            <a:r>
              <a:rPr lang="en-US" dirty="0"/>
              <a:t>3</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3683442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9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2">
              <a:lumMod val="75000"/>
              <a:lumOff val="25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1</a:t>
            </a:r>
          </a:p>
        </p:txBody>
      </p:sp>
    </p:spTree>
    <p:extLst>
      <p:ext uri="{BB962C8B-B14F-4D97-AF65-F5344CB8AC3E}">
        <p14:creationId xmlns:p14="http://schemas.microsoft.com/office/powerpoint/2010/main" val="4055230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1">
              <a:lumMod val="60000"/>
              <a:lumOff val="40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11717688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4">
              <a:lumMod val="40000"/>
              <a:lumOff val="60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2721749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79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0"/>
            <a:ext cx="6057900" cy="6857995"/>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6749917" y="1002146"/>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endParaRPr lang="en-US" noProof="0" dirty="0"/>
          </a:p>
        </p:txBody>
      </p:sp>
      <p:sp>
        <p:nvSpPr>
          <p:cNvPr id="21" name="Picture Placeholder 5" title="Decorative">
            <a:extLst>
              <a:ext uri="{FF2B5EF4-FFF2-40B4-BE49-F238E27FC236}">
                <a16:creationId xmlns:a16="http://schemas.microsoft.com/office/drawing/2014/main" id="{44A0EDB5-B80A-4225-9741-99690ADBCE8D}"/>
              </a:ext>
            </a:extLst>
          </p:cNvPr>
          <p:cNvSpPr>
            <a:spLocks noGrp="1"/>
          </p:cNvSpPr>
          <p:nvPr>
            <p:ph type="pic" sz="quarter" idx="14"/>
          </p:nvPr>
        </p:nvSpPr>
        <p:spPr>
          <a:xfrm>
            <a:off x="6749917" y="2291505"/>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2" name="Picture Placeholder 5" title="Decorative">
            <a:extLst>
              <a:ext uri="{FF2B5EF4-FFF2-40B4-BE49-F238E27FC236}">
                <a16:creationId xmlns:a16="http://schemas.microsoft.com/office/drawing/2014/main" id="{E5C18081-A6EE-421D-96AC-0A7FA46F744A}"/>
              </a:ext>
            </a:extLst>
          </p:cNvPr>
          <p:cNvSpPr>
            <a:spLocks noGrp="1"/>
          </p:cNvSpPr>
          <p:nvPr>
            <p:ph type="pic" sz="quarter" idx="15"/>
          </p:nvPr>
        </p:nvSpPr>
        <p:spPr>
          <a:xfrm>
            <a:off x="6749917" y="3580864"/>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3" name="Picture Placeholder 5" title="Decorative">
            <a:extLst>
              <a:ext uri="{FF2B5EF4-FFF2-40B4-BE49-F238E27FC236}">
                <a16:creationId xmlns:a16="http://schemas.microsoft.com/office/drawing/2014/main" id="{1D21CB0A-3210-4B51-85A0-5111AEBA214F}"/>
              </a:ext>
            </a:extLst>
          </p:cNvPr>
          <p:cNvSpPr>
            <a:spLocks noGrp="1"/>
          </p:cNvSpPr>
          <p:nvPr>
            <p:ph type="pic" sz="quarter" idx="16"/>
          </p:nvPr>
        </p:nvSpPr>
        <p:spPr>
          <a:xfrm>
            <a:off x="6749917" y="4870223"/>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solidFill>
                  <a:schemeClr val="bg1"/>
                </a:solidFill>
              </a:defRPr>
            </a:lvl1pPr>
          </a:lstStyle>
          <a:p>
            <a:r>
              <a:rPr lang="en-US" noProof="0"/>
              <a:t>Click to Add Slide Title Here</a:t>
            </a:r>
          </a:p>
        </p:txBody>
      </p:sp>
      <p:sp>
        <p:nvSpPr>
          <p:cNvPr id="25"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bg1"/>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26"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noProof="0"/>
              <a:t>Click to edit Master text styles</a:t>
            </a:r>
          </a:p>
        </p:txBody>
      </p:sp>
      <p:sp>
        <p:nvSpPr>
          <p:cNvPr id="27"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2">
                <a:lumMod val="50000"/>
                <a:lumOff val="5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solidFill>
                <a:schemeClr val="bg1"/>
              </a:solidFill>
            </a:endParaRPr>
          </a:p>
        </p:txBody>
      </p:sp>
    </p:spTree>
    <p:extLst>
      <p:ext uri="{BB962C8B-B14F-4D97-AF65-F5344CB8AC3E}">
        <p14:creationId xmlns:p14="http://schemas.microsoft.com/office/powerpoint/2010/main" val="4144426491"/>
      </p:ext>
    </p:extLst>
  </p:cSld>
  <p:clrMapOvr>
    <a:masterClrMapping/>
  </p:clrMapOvr>
  <p:extLst>
    <p:ext uri="{DCECCB84-F9BA-43D5-87BE-67443E8EF086}">
      <p15:sldGuideLst xmlns:p15="http://schemas.microsoft.com/office/powerpoint/2012/main">
        <p15:guide id="1" orient="horz" pos="2160">
          <p15:clr>
            <a:srgbClr val="FBAE40"/>
          </p15:clr>
        </p15:guide>
        <p15:guide id="2" pos="5382"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58980"/>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lvl1pPr>
          </a:lstStyle>
          <a:p>
            <a:r>
              <a:rPr lang="en-US" noProof="0"/>
              <a:t>Click to Add Slide Title Here</a:t>
            </a:r>
          </a:p>
        </p:txBody>
      </p:sp>
      <p:sp>
        <p:nvSpPr>
          <p:cNvPr id="20"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24"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noProof="0"/>
              <a:t>Click to edit Master text styles</a:t>
            </a:r>
          </a:p>
        </p:txBody>
      </p:sp>
      <p:sp>
        <p:nvSpPr>
          <p:cNvPr id="2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2" name="Oval 1">
            <a:extLst>
              <a:ext uri="{FF2B5EF4-FFF2-40B4-BE49-F238E27FC236}">
                <a16:creationId xmlns:a16="http://schemas.microsoft.com/office/drawing/2014/main" id="{7E5B409A-28A1-4F13-9C1C-E15291930DF1}"/>
              </a:ext>
            </a:extLst>
          </p:cNvPr>
          <p:cNvSpPr/>
          <p:nvPr userDrawn="1"/>
        </p:nvSpPr>
        <p:spPr>
          <a:xfrm>
            <a:off x="6721671" y="1047456"/>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Oval 16">
            <a:extLst>
              <a:ext uri="{FF2B5EF4-FFF2-40B4-BE49-F238E27FC236}">
                <a16:creationId xmlns:a16="http://schemas.microsoft.com/office/drawing/2014/main" id="{B0A9508C-D302-4643-AFFA-37BE20A4CF91}"/>
              </a:ext>
            </a:extLst>
          </p:cNvPr>
          <p:cNvSpPr/>
          <p:nvPr userDrawn="1"/>
        </p:nvSpPr>
        <p:spPr>
          <a:xfrm>
            <a:off x="6721671" y="2342488"/>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3C430BF1-F654-4C13-9094-97AE78B80696}"/>
              </a:ext>
            </a:extLst>
          </p:cNvPr>
          <p:cNvSpPr/>
          <p:nvPr userDrawn="1"/>
        </p:nvSpPr>
        <p:spPr>
          <a:xfrm>
            <a:off x="6721671" y="3644740"/>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94F3E6A2-CCB8-4870-9797-40002216D2B3}"/>
              </a:ext>
            </a:extLst>
          </p:cNvPr>
          <p:cNvSpPr/>
          <p:nvPr userDrawn="1"/>
        </p:nvSpPr>
        <p:spPr>
          <a:xfrm>
            <a:off x="6721671" y="4935469"/>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id="{83725AD6-E3CC-4FAC-94F3-1F4CB56D222F}"/>
              </a:ext>
            </a:extLst>
          </p:cNvPr>
          <p:cNvSpPr>
            <a:spLocks noGrp="1"/>
          </p:cNvSpPr>
          <p:nvPr>
            <p:ph type="pic" sz="quarter" idx="21"/>
          </p:nvPr>
        </p:nvSpPr>
        <p:spPr>
          <a:xfrm>
            <a:off x="6874411" y="1200196"/>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
        <p:nvSpPr>
          <p:cNvPr id="28" name="Picture Placeholder 3">
            <a:extLst>
              <a:ext uri="{FF2B5EF4-FFF2-40B4-BE49-F238E27FC236}">
                <a16:creationId xmlns:a16="http://schemas.microsoft.com/office/drawing/2014/main" id="{C80D4B49-1275-4A83-A987-EC233FB6CC38}"/>
              </a:ext>
            </a:extLst>
          </p:cNvPr>
          <p:cNvSpPr>
            <a:spLocks noGrp="1"/>
          </p:cNvSpPr>
          <p:nvPr>
            <p:ph type="pic" sz="quarter" idx="22"/>
          </p:nvPr>
        </p:nvSpPr>
        <p:spPr>
          <a:xfrm>
            <a:off x="6874411" y="2506752"/>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
        <p:nvSpPr>
          <p:cNvPr id="29" name="Picture Placeholder 3">
            <a:extLst>
              <a:ext uri="{FF2B5EF4-FFF2-40B4-BE49-F238E27FC236}">
                <a16:creationId xmlns:a16="http://schemas.microsoft.com/office/drawing/2014/main" id="{7B475AE2-C1A9-4191-A31B-5D6893397E23}"/>
              </a:ext>
            </a:extLst>
          </p:cNvPr>
          <p:cNvSpPr>
            <a:spLocks noGrp="1"/>
          </p:cNvSpPr>
          <p:nvPr>
            <p:ph type="pic" sz="quarter" idx="23"/>
          </p:nvPr>
        </p:nvSpPr>
        <p:spPr>
          <a:xfrm>
            <a:off x="6874411" y="3797479"/>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
        <p:nvSpPr>
          <p:cNvPr id="30" name="Picture Placeholder 3">
            <a:extLst>
              <a:ext uri="{FF2B5EF4-FFF2-40B4-BE49-F238E27FC236}">
                <a16:creationId xmlns:a16="http://schemas.microsoft.com/office/drawing/2014/main" id="{C29F28E2-C28B-447C-818F-8676A82EEAA9}"/>
              </a:ext>
            </a:extLst>
          </p:cNvPr>
          <p:cNvSpPr>
            <a:spLocks noGrp="1"/>
          </p:cNvSpPr>
          <p:nvPr>
            <p:ph type="pic" sz="quarter" idx="24"/>
          </p:nvPr>
        </p:nvSpPr>
        <p:spPr>
          <a:xfrm>
            <a:off x="6874411" y="5088208"/>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21922510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vl1pPr>
          </a:lstStyle>
          <a:p>
            <a:r>
              <a:rPr lang="en-US" noProof="0"/>
              <a:t>Click to Add Slide 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1378803" y="2592710"/>
            <a:ext cx="973759" cy="973759"/>
          </a:xfrm>
          <a:prstGeom prst="ellipse">
            <a:avLst/>
          </a:prstGeom>
          <a:solidFill>
            <a:schemeClr val="bg1"/>
          </a:solidFill>
          <a:ln w="19050">
            <a:noFill/>
          </a:ln>
        </p:spPr>
        <p:txBody>
          <a:bodyPr>
            <a:normAutofit/>
          </a:bodyPr>
          <a:lstStyle>
            <a:lvl1pPr>
              <a:defRPr sz="800"/>
            </a:lvl1pPr>
          </a:lstStyle>
          <a:p>
            <a:r>
              <a:rPr lang="en-US" noProof="0"/>
              <a:t>Click icon to add picture</a:t>
            </a:r>
            <a:endParaRPr lang="en-US" noProof="0" dirty="0"/>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422610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7073413"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992071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anchor="t">
            <a:normAutofit/>
          </a:bodyPr>
          <a:lstStyle>
            <a:lvl1pPr marL="0" indent="0" algn="ctr">
              <a:buNone/>
              <a:defRPr sz="1400">
                <a:solidFill>
                  <a:schemeClr val="bg1"/>
                </a:solidFill>
              </a:defRPr>
            </a:lvl1pPr>
          </a:lstStyle>
          <a:p>
            <a:pPr lvl="0"/>
            <a:r>
              <a:rPr lang="en-US" noProof="0"/>
              <a:t>Click to 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541483"/>
          </a:xfrm>
        </p:spPr>
        <p:txBody>
          <a:bodyPr lIns="0">
            <a:noAutofit/>
          </a:bodyPr>
          <a:lstStyle>
            <a:lvl1pPr marL="0" indent="0" algn="ctr">
              <a:lnSpc>
                <a:spcPct val="100000"/>
              </a:lnSpc>
              <a:buNone/>
              <a:defRPr sz="1400">
                <a:latin typeface="+mj-lt"/>
                <a:cs typeface="Arial" panose="020B0604020202020204" pitchFamily="34" charset="0"/>
              </a:defRPr>
            </a:lvl1pPr>
          </a:lstStyle>
          <a:p>
            <a:pPr lvl="0"/>
            <a:r>
              <a:rPr lang="en-US" noProof="0"/>
              <a:t>Click to 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638410284"/>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1562154"/>
          </a:xfrm>
        </p:spPr>
        <p:txBody>
          <a:bodyPr anchor="t">
            <a:normAutofit/>
          </a:bodyPr>
          <a:lstStyle>
            <a:lvl1pPr marL="0" indent="0" algn="ctr">
              <a:buNone/>
              <a:defRPr sz="1400"/>
            </a:lvl1pPr>
          </a:lstStyle>
          <a:p>
            <a:pPr lvl="0"/>
            <a:r>
              <a:rPr lang="en-US" noProof="0"/>
              <a:t>Click to edit Master text styles</a:t>
            </a:r>
          </a:p>
        </p:txBody>
      </p:sp>
      <p:sp>
        <p:nvSpPr>
          <p:cNvPr id="12"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vl1pPr>
          </a:lstStyle>
          <a:p>
            <a:r>
              <a:rPr lang="en-US" noProof="0"/>
              <a:t>Click to Add Slide Title Here</a:t>
            </a:r>
          </a:p>
        </p:txBody>
      </p:sp>
      <p:sp>
        <p:nvSpPr>
          <p:cNvPr id="15"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731691"/>
          </a:xfrm>
        </p:spPr>
        <p:txBody>
          <a:bodyPr lIns="0">
            <a:noAutofit/>
          </a:bodyPr>
          <a:lstStyle>
            <a:lvl1pPr marL="0" indent="0" algn="ctr">
              <a:lnSpc>
                <a:spcPct val="100000"/>
              </a:lnSpc>
              <a:buNone/>
              <a:defRPr sz="1400">
                <a:latin typeface="+mj-lt"/>
                <a:cs typeface="Arial" panose="020B0604020202020204" pitchFamily="34" charset="0"/>
              </a:defRPr>
            </a:lvl1pPr>
          </a:lstStyle>
          <a:p>
            <a:pPr lvl="0"/>
            <a:r>
              <a:rPr lang="en-US" noProof="0"/>
              <a:t>Click to edit Master text styles</a:t>
            </a:r>
          </a:p>
        </p:txBody>
      </p:sp>
      <p:sp>
        <p:nvSpPr>
          <p:cNvPr id="17"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20" name="Oval 19">
            <a:extLst>
              <a:ext uri="{FF2B5EF4-FFF2-40B4-BE49-F238E27FC236}">
                <a16:creationId xmlns:a16="http://schemas.microsoft.com/office/drawing/2014/main" id="{7D7457D0-C252-49A3-9635-C29B38A49BDC}"/>
              </a:ext>
            </a:extLst>
          </p:cNvPr>
          <p:cNvSpPr/>
          <p:nvPr userDrawn="1"/>
        </p:nvSpPr>
        <p:spPr>
          <a:xfrm>
            <a:off x="117962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566715FF-568E-4151-A75B-79EC2EC52AED}"/>
              </a:ext>
            </a:extLst>
          </p:cNvPr>
          <p:cNvSpPr/>
          <p:nvPr userDrawn="1"/>
        </p:nvSpPr>
        <p:spPr>
          <a:xfrm>
            <a:off x="4025670"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EE41CAAB-44C4-48D7-80E1-3BF0D8006A5A}"/>
              </a:ext>
            </a:extLst>
          </p:cNvPr>
          <p:cNvSpPr/>
          <p:nvPr userDrawn="1"/>
        </p:nvSpPr>
        <p:spPr>
          <a:xfrm>
            <a:off x="687171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3251A171-181E-416A-9BB8-F6DBEB470707}"/>
              </a:ext>
            </a:extLst>
          </p:cNvPr>
          <p:cNvSpPr/>
          <p:nvPr userDrawn="1"/>
        </p:nvSpPr>
        <p:spPr>
          <a:xfrm>
            <a:off x="9717761"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3">
            <a:extLst>
              <a:ext uri="{FF2B5EF4-FFF2-40B4-BE49-F238E27FC236}">
                <a16:creationId xmlns:a16="http://schemas.microsoft.com/office/drawing/2014/main" id="{FE6EF7CF-2190-49FE-8BAE-D2863ECD5CAD}"/>
              </a:ext>
            </a:extLst>
          </p:cNvPr>
          <p:cNvSpPr>
            <a:spLocks noGrp="1"/>
          </p:cNvSpPr>
          <p:nvPr>
            <p:ph type="pic" sz="quarter" idx="21"/>
          </p:nvPr>
        </p:nvSpPr>
        <p:spPr>
          <a:xfrm>
            <a:off x="13955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
        <p:nvSpPr>
          <p:cNvPr id="25" name="Picture Placeholder 3">
            <a:extLst>
              <a:ext uri="{FF2B5EF4-FFF2-40B4-BE49-F238E27FC236}">
                <a16:creationId xmlns:a16="http://schemas.microsoft.com/office/drawing/2014/main" id="{47D99824-ECF4-4A44-A7CE-84F3AC262C34}"/>
              </a:ext>
            </a:extLst>
          </p:cNvPr>
          <p:cNvSpPr>
            <a:spLocks noGrp="1"/>
          </p:cNvSpPr>
          <p:nvPr>
            <p:ph type="pic" sz="quarter" idx="22"/>
          </p:nvPr>
        </p:nvSpPr>
        <p:spPr>
          <a:xfrm>
            <a:off x="42149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
        <p:nvSpPr>
          <p:cNvPr id="26" name="Picture Placeholder 3">
            <a:extLst>
              <a:ext uri="{FF2B5EF4-FFF2-40B4-BE49-F238E27FC236}">
                <a16:creationId xmlns:a16="http://schemas.microsoft.com/office/drawing/2014/main" id="{F1AE9D02-1431-4CC3-8919-5D21732C45C5}"/>
              </a:ext>
            </a:extLst>
          </p:cNvPr>
          <p:cNvSpPr>
            <a:spLocks noGrp="1"/>
          </p:cNvSpPr>
          <p:nvPr>
            <p:ph type="pic" sz="quarter" idx="23"/>
          </p:nvPr>
        </p:nvSpPr>
        <p:spPr>
          <a:xfrm>
            <a:off x="70978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
        <p:nvSpPr>
          <p:cNvPr id="27" name="Picture Placeholder 3">
            <a:extLst>
              <a:ext uri="{FF2B5EF4-FFF2-40B4-BE49-F238E27FC236}">
                <a16:creationId xmlns:a16="http://schemas.microsoft.com/office/drawing/2014/main" id="{69207058-4EB8-4D3C-B236-53DC24F30D93}"/>
              </a:ext>
            </a:extLst>
          </p:cNvPr>
          <p:cNvSpPr>
            <a:spLocks noGrp="1"/>
          </p:cNvSpPr>
          <p:nvPr>
            <p:ph type="pic" sz="quarter" idx="24"/>
          </p:nvPr>
        </p:nvSpPr>
        <p:spPr>
          <a:xfrm>
            <a:off x="99553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62005503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anchor="b"/>
          <a:lstStyle>
            <a:lvl1pPr>
              <a:defRPr b="1"/>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6602922" y="954224"/>
            <a:ext cx="973759" cy="973759"/>
          </a:xfrm>
          <a:prstGeom prst="ellipse">
            <a:avLst/>
          </a:prstGeom>
          <a:noFill/>
          <a:ln w="38100">
            <a:noFill/>
          </a:ln>
        </p:spPr>
        <p:txBody>
          <a:bodyPr>
            <a:normAutofit/>
          </a:bodyPr>
          <a:lstStyle>
            <a:lvl1pPr>
              <a:defRPr sz="800"/>
            </a:lvl1pPr>
          </a:lstStyle>
          <a:p>
            <a:r>
              <a:rPr lang="en-US" noProof="0"/>
              <a:t>Click icon to add picture</a:t>
            </a:r>
            <a:endParaRPr lang="en-US" noProof="0" dirty="0"/>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6602922" y="2245735"/>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6602922" y="3537246"/>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6602922" y="4828757"/>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Click to 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Click to 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Click to 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3276108"/>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419466795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Rectangle 2" title="Decorative"/>
          <p:cNvSpPr/>
          <p:nvPr userDrawn="1"/>
        </p:nvSpPr>
        <p:spPr>
          <a:xfrm>
            <a:off x="0" y="0"/>
            <a:ext cx="12192000" cy="28096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1513581" y="597067"/>
            <a:ext cx="8768625" cy="1149325"/>
          </a:xfrm>
        </p:spPr>
        <p:txBody>
          <a:bodyPr lIns="0"/>
          <a:lstStyle>
            <a:lvl1pPr algn="ctr">
              <a:defRPr>
                <a:solidFill>
                  <a:schemeClr val="bg1"/>
                </a:solidFill>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1038871" y="3050995"/>
            <a:ext cx="1643384" cy="1643384"/>
          </a:xfrm>
          <a:prstGeom prst="rect">
            <a:avLst/>
          </a:prstGeom>
        </p:spPr>
        <p:txBody>
          <a:bodyPr/>
          <a:lstStyle/>
          <a:p>
            <a:r>
              <a:rPr lang="en-US"/>
              <a:t>Click icon to add picture</a:t>
            </a:r>
            <a:endParaRPr lang="en-US" dirty="0"/>
          </a:p>
        </p:txBody>
      </p:sp>
      <p:sp>
        <p:nvSpPr>
          <p:cNvPr id="6"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3842264" y="3050995"/>
            <a:ext cx="1643384" cy="1643384"/>
          </a:xfrm>
          <a:prstGeom prst="rect">
            <a:avLst/>
          </a:prstGeom>
        </p:spPr>
        <p:txBody>
          <a:bodyPr/>
          <a:lstStyle/>
          <a:p>
            <a:r>
              <a:rPr lang="en-US"/>
              <a:t>Click icon to add picture</a:t>
            </a:r>
            <a:endParaRPr lang="en-US" dirty="0"/>
          </a:p>
        </p:txBody>
      </p:sp>
      <p:sp>
        <p:nvSpPr>
          <p:cNvPr id="7"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6645657" y="3061267"/>
            <a:ext cx="1643384" cy="1643384"/>
          </a:xfrm>
          <a:prstGeom prst="rect">
            <a:avLst/>
          </a:prstGeom>
        </p:spPr>
        <p:txBody>
          <a:bodyPr/>
          <a:lstStyle/>
          <a:p>
            <a:r>
              <a:rPr lang="en-US"/>
              <a:t>Click icon to add picture</a:t>
            </a:r>
            <a:endParaRPr lang="en-US" dirty="0"/>
          </a:p>
        </p:txBody>
      </p:sp>
      <p:sp>
        <p:nvSpPr>
          <p:cNvPr id="8"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449049" y="3061267"/>
            <a:ext cx="1643384" cy="1643384"/>
          </a:xfrm>
          <a:prstGeom prst="rect">
            <a:avLst/>
          </a:prstGeom>
        </p:spPr>
        <p:txBody>
          <a:bodyPr/>
          <a:lstStyle/>
          <a:p>
            <a:r>
              <a:rPr lang="en-US"/>
              <a:t>Click icon to add picture</a:t>
            </a: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604711" y="527200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604711" y="479147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3410942" y="527200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3410942" y="479147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6217173" y="528227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6217173" y="480174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9023403" y="528227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Click to 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9023403" y="480174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21"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759266"/>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solidFill>
                <a:schemeClr val="bg1"/>
              </a:solidFill>
            </a:endParaRPr>
          </a:p>
        </p:txBody>
      </p:sp>
    </p:spTree>
    <p:extLst>
      <p:ext uri="{BB962C8B-B14F-4D97-AF65-F5344CB8AC3E}">
        <p14:creationId xmlns:p14="http://schemas.microsoft.com/office/powerpoint/2010/main" val="6877645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4" name="Rectangle 3" title="Decorative"/>
          <p:cNvSpPr/>
          <p:nvPr userDrawn="1"/>
        </p:nvSpPr>
        <p:spPr>
          <a:xfrm>
            <a:off x="0" y="1964267"/>
            <a:ext cx="3052729" cy="24435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title="Decorative"/>
          <p:cNvSpPr/>
          <p:nvPr userDrawn="1"/>
        </p:nvSpPr>
        <p:spPr>
          <a:xfrm>
            <a:off x="6092848" y="1964267"/>
            <a:ext cx="3052729" cy="24435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title="Decorative"/>
          <p:cNvSpPr/>
          <p:nvPr userDrawn="1"/>
        </p:nvSpPr>
        <p:spPr>
          <a:xfrm>
            <a:off x="9139272" y="4414498"/>
            <a:ext cx="3052729" cy="2443502"/>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FBBE79-9A2D-485C-A5FF-D6F6AFD2AFC3}"/>
              </a:ext>
            </a:extLst>
          </p:cNvPr>
          <p:cNvSpPr>
            <a:spLocks noGrp="1"/>
          </p:cNvSpPr>
          <p:nvPr userDrawn="1">
            <p:ph type="title"/>
          </p:nvPr>
        </p:nvSpPr>
        <p:spPr>
          <a:xfrm>
            <a:off x="2106887" y="616350"/>
            <a:ext cx="7978227" cy="1062602"/>
          </a:xfrm>
        </p:spPr>
        <p:txBody>
          <a:bodyPr lIns="0"/>
          <a:lstStyle>
            <a:lvl1pPr algn="ctr">
              <a:defRPr>
                <a:solidFill>
                  <a:schemeClr val="tx2"/>
                </a:solidFill>
              </a:defRPr>
            </a:lvl1pPr>
          </a:lstStyle>
          <a:p>
            <a:r>
              <a:rPr lang="en-US"/>
              <a:t>Click to edit Master title style</a:t>
            </a:r>
            <a:endParaRPr lang="en-US" dirty="0"/>
          </a:p>
        </p:txBody>
      </p:sp>
      <p:sp>
        <p:nvSpPr>
          <p:cNvPr id="30"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0" y="4416552"/>
            <a:ext cx="3054096" cy="2441448"/>
          </a:xfrm>
          <a:prstGeom prst="rect">
            <a:avLst/>
          </a:prstGeom>
        </p:spPr>
        <p:txBody>
          <a:bodyPr>
            <a:normAutofit/>
          </a:bodyPr>
          <a:lstStyle>
            <a:lvl1pPr algn="ctr">
              <a:defRPr sz="1600"/>
            </a:lvl1pPr>
          </a:lstStyle>
          <a:p>
            <a:r>
              <a:rPr lang="en-US"/>
              <a:t>Click icon to add picture</a:t>
            </a:r>
            <a:endParaRPr lang="en-US" dirty="0"/>
          </a:p>
        </p:txBody>
      </p:sp>
      <p:sp>
        <p:nvSpPr>
          <p:cNvPr id="32"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3046424" y="1964267"/>
            <a:ext cx="3054096" cy="2441448"/>
          </a:xfrm>
          <a:prstGeom prst="rect">
            <a:avLst/>
          </a:prstGeom>
        </p:spPr>
        <p:txBody>
          <a:bodyPr>
            <a:normAutofit/>
          </a:bodyPr>
          <a:lstStyle>
            <a:lvl1pPr algn="ctr">
              <a:defRPr sz="1600"/>
            </a:lvl1pPr>
          </a:lstStyle>
          <a:p>
            <a:r>
              <a:rPr lang="en-US"/>
              <a:t>Click icon to add picture</a:t>
            </a:r>
            <a:endParaRPr lang="en-US" dirty="0"/>
          </a:p>
        </p:txBody>
      </p:sp>
      <p:sp>
        <p:nvSpPr>
          <p:cNvPr id="33"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137904" y="1964267"/>
            <a:ext cx="3054096" cy="2441448"/>
          </a:xfrm>
          <a:prstGeom prst="rect">
            <a:avLst/>
          </a:prstGeom>
        </p:spPr>
        <p:txBody>
          <a:bodyPr>
            <a:normAutofit/>
          </a:bodyPr>
          <a:lstStyle>
            <a:lvl1pPr algn="ctr">
              <a:defRPr sz="1600"/>
            </a:lvl1pPr>
          </a:lstStyle>
          <a:p>
            <a:r>
              <a:rPr lang="en-US"/>
              <a:t>Click icon to add picture</a:t>
            </a:r>
            <a:endParaRPr lang="en-US" dirty="0"/>
          </a:p>
        </p:txBody>
      </p:sp>
      <p:sp>
        <p:nvSpPr>
          <p:cNvPr id="26" name="Rectangle 25" title="Decorative"/>
          <p:cNvSpPr/>
          <p:nvPr userDrawn="1"/>
        </p:nvSpPr>
        <p:spPr>
          <a:xfrm>
            <a:off x="3046424" y="4414498"/>
            <a:ext cx="3052729" cy="24435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userDrawn="1">
            <p:ph type="body" sz="quarter" idx="15"/>
          </p:nvPr>
        </p:nvSpPr>
        <p:spPr>
          <a:xfrm>
            <a:off x="264410" y="3652861"/>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userDrawn="1">
            <p:ph type="body" sz="quarter" idx="16" hasCustomPrompt="1"/>
          </p:nvPr>
        </p:nvSpPr>
        <p:spPr>
          <a:xfrm>
            <a:off x="264410" y="3248535"/>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userDrawn="1">
            <p:ph type="body" sz="quarter" idx="17"/>
          </p:nvPr>
        </p:nvSpPr>
        <p:spPr>
          <a:xfrm>
            <a:off x="6359042" y="3652861"/>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userDrawn="1">
            <p:ph type="body" sz="quarter" idx="18" hasCustomPrompt="1"/>
          </p:nvPr>
        </p:nvSpPr>
        <p:spPr>
          <a:xfrm>
            <a:off x="6359042" y="3248535"/>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userDrawn="1">
            <p:ph type="body" sz="quarter" idx="19"/>
          </p:nvPr>
        </p:nvSpPr>
        <p:spPr>
          <a:xfrm>
            <a:off x="3288925" y="5167572"/>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userDrawn="1">
            <p:ph type="body" sz="quarter" idx="20" hasCustomPrompt="1"/>
          </p:nvPr>
        </p:nvSpPr>
        <p:spPr>
          <a:xfrm>
            <a:off x="3288925" y="4763246"/>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userDrawn="1">
            <p:ph type="body" sz="quarter" idx="21"/>
          </p:nvPr>
        </p:nvSpPr>
        <p:spPr>
          <a:xfrm>
            <a:off x="9412281" y="5167572"/>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Click to 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userDrawn="1">
            <p:ph type="body" sz="quarter" idx="22" hasCustomPrompt="1"/>
          </p:nvPr>
        </p:nvSpPr>
        <p:spPr>
          <a:xfrm>
            <a:off x="9412281" y="4763246"/>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31"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6092848" y="4416552"/>
            <a:ext cx="3054096" cy="2441448"/>
          </a:xfrm>
          <a:prstGeom prst="rect">
            <a:avLst/>
          </a:prstGeom>
        </p:spPr>
        <p:txBody>
          <a:bodyPr>
            <a:normAutofit/>
          </a:bodyPr>
          <a:lstStyle>
            <a:lvl1pPr algn="ctr">
              <a:defRPr sz="1600"/>
            </a:lvl1pPr>
          </a:lstStyle>
          <a:p>
            <a:r>
              <a:rPr lang="en-US"/>
              <a:t>Click icon to add picture</a:t>
            </a:r>
            <a:endParaRPr lang="en-US" dirty="0"/>
          </a:p>
        </p:txBody>
      </p:sp>
    </p:spTree>
    <p:extLst>
      <p:ext uri="{BB962C8B-B14F-4D97-AF65-F5344CB8AC3E}">
        <p14:creationId xmlns:p14="http://schemas.microsoft.com/office/powerpoint/2010/main" val="33311750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accent1"/>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2247900"/>
            <a:ext cx="5620473" cy="3870325"/>
          </a:xfrm>
        </p:spPr>
        <p:txBody>
          <a:bodyPr/>
          <a:lstStyle/>
          <a:p>
            <a:r>
              <a:rPr lang="en-US" noProof="0"/>
              <a:t>Click icon to add chart</a:t>
            </a:r>
            <a:endParaRPr lang="en-US" noProof="0" dirty="0"/>
          </a:p>
        </p:txBody>
      </p:sp>
      <p:sp>
        <p:nvSpPr>
          <p:cNvPr id="2" name="Rectangle 1">
            <a:extLst>
              <a:ext uri="{FF2B5EF4-FFF2-40B4-BE49-F238E27FC236}">
                <a16:creationId xmlns:a16="http://schemas.microsoft.com/office/drawing/2014/main" id="{2B5F4DF3-3822-4AC9-9C82-C8D284E443EB}"/>
              </a:ext>
            </a:extLst>
          </p:cNvPr>
          <p:cNvSpPr/>
          <p:nvPr userDrawn="1"/>
        </p:nvSpPr>
        <p:spPr>
          <a:xfrm>
            <a:off x="5937569" y="2082800"/>
            <a:ext cx="5620473" cy="10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009635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p>
            <a:r>
              <a:rPr lang="en-US" noProof="0"/>
              <a:t>Click icon to add chart</a:t>
            </a:r>
            <a:endParaRPr lang="en-US" noProof="0" dirty="0"/>
          </a:p>
        </p:txBody>
      </p:sp>
      <p:sp>
        <p:nvSpPr>
          <p:cNvPr id="7" name="Shape 62" title="Decorative">
            <a:extLst>
              <a:ext uri="{FF2B5EF4-FFF2-40B4-BE49-F238E27FC236}">
                <a16:creationId xmlns:a16="http://schemas.microsoft.com/office/drawing/2014/main" id="{5C48ADE8-5D65-4FF2-93E1-D504137454D1}"/>
              </a:ext>
            </a:extLst>
          </p:cNvPr>
          <p:cNvSpPr/>
          <p:nvPr userDrawn="1"/>
        </p:nvSpPr>
        <p:spPr>
          <a:xfrm flipV="1">
            <a:off x="5770807" y="839972"/>
            <a:ext cx="0" cy="5370328"/>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3101273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lvl1pPr>
              <a:defRPr>
                <a:solidFill>
                  <a:schemeClr val="bg1"/>
                </a:solidFill>
              </a:defRPr>
            </a:lvl1pPr>
          </a:lstStyle>
          <a:p>
            <a:r>
              <a:rPr lang="en-US" noProof="0"/>
              <a:t>Click icon to add chart</a:t>
            </a:r>
            <a:endParaRPr lang="en-US" noProof="0" dirty="0"/>
          </a:p>
        </p:txBody>
      </p:sp>
    </p:spTree>
    <p:extLst>
      <p:ext uri="{BB962C8B-B14F-4D97-AF65-F5344CB8AC3E}">
        <p14:creationId xmlns:p14="http://schemas.microsoft.com/office/powerpoint/2010/main" val="19147689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lvl1pPr>
              <a:defRPr>
                <a:solidFill>
                  <a:schemeClr val="bg1"/>
                </a:solidFill>
              </a:defRPr>
            </a:lvl1pPr>
          </a:lstStyle>
          <a:p>
            <a:r>
              <a:rPr lang="en-US" noProof="0"/>
              <a:t>Click icon to add chart</a:t>
            </a:r>
            <a:endParaRPr lang="en-US" noProof="0" dirty="0"/>
          </a:p>
        </p:txBody>
      </p:sp>
    </p:spTree>
    <p:extLst>
      <p:ext uri="{BB962C8B-B14F-4D97-AF65-F5344CB8AC3E}">
        <p14:creationId xmlns:p14="http://schemas.microsoft.com/office/powerpoint/2010/main" val="21154258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a:lstStyle/>
          <a:p>
            <a:r>
              <a:rPr lang="en-US" noProof="0"/>
              <a:t>Click icon to add chart</a:t>
            </a:r>
            <a:endParaRPr lang="en-US" noProof="0" dirty="0"/>
          </a:p>
        </p:txBody>
      </p:sp>
    </p:spTree>
    <p:extLst>
      <p:ext uri="{BB962C8B-B14F-4D97-AF65-F5344CB8AC3E}">
        <p14:creationId xmlns:p14="http://schemas.microsoft.com/office/powerpoint/2010/main" val="7445607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Click to 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815420" y="2392680"/>
            <a:ext cx="5742622" cy="4023995"/>
          </a:xfrm>
        </p:spPr>
        <p:txBody>
          <a:bodyPr/>
          <a:lstStyle/>
          <a:p>
            <a:r>
              <a:rPr lang="en-US" noProof="0"/>
              <a:t>Click icon to add chart</a:t>
            </a:r>
            <a:endParaRPr lang="en-US" noProof="0" dirty="0"/>
          </a:p>
        </p:txBody>
      </p:sp>
      <p:sp>
        <p:nvSpPr>
          <p:cNvPr id="4" name="Picture Placeholder 3" title="Decorative">
            <a:extLst>
              <a:ext uri="{FF2B5EF4-FFF2-40B4-BE49-F238E27FC236}">
                <a16:creationId xmlns:a16="http://schemas.microsoft.com/office/drawing/2014/main" id="{C9E9201F-1E54-4CE0-974D-2A45F04F48B9}"/>
              </a:ext>
            </a:extLst>
          </p:cNvPr>
          <p:cNvSpPr>
            <a:spLocks noGrp="1"/>
          </p:cNvSpPr>
          <p:nvPr>
            <p:ph type="pic" sz="quarter" idx="14"/>
          </p:nvPr>
        </p:nvSpPr>
        <p:spPr>
          <a:xfrm>
            <a:off x="838200" y="2392045"/>
            <a:ext cx="4776788" cy="4023995"/>
          </a:xfrm>
        </p:spPr>
        <p:txBody>
          <a:bodyPr/>
          <a:lstStyle/>
          <a:p>
            <a:r>
              <a:rPr lang="en-US" noProof="0"/>
              <a:t>Click icon to add picture</a:t>
            </a:r>
            <a:endParaRPr lang="en-US" noProof="0" dirty="0"/>
          </a:p>
        </p:txBody>
      </p:sp>
    </p:spTree>
    <p:extLst>
      <p:ext uri="{BB962C8B-B14F-4D97-AF65-F5344CB8AC3E}">
        <p14:creationId xmlns:p14="http://schemas.microsoft.com/office/powerpoint/2010/main" val="6985145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anchor="b"/>
          <a:lstStyle>
            <a:lvl1pPr algn="ctr">
              <a:defRPr/>
            </a:lvl1pPr>
          </a:lstStyle>
          <a:p>
            <a:r>
              <a:rPr lang="en-US" dirty="0"/>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anchor="ctr">
            <a:normAutofit/>
          </a:bodyPr>
          <a:lstStyle>
            <a:lvl1pPr marL="0" indent="0" algn="ctr">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dirty="0"/>
              <a:t>SUBTITLE HERE</a:t>
            </a:r>
          </a:p>
        </p:txBody>
      </p:sp>
      <p:sp>
        <p:nvSpPr>
          <p:cNvPr id="4" name="Table Placeholder 3" title="Decorative">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a:lstStyle/>
          <a:p>
            <a:r>
              <a:rPr lang="en-US"/>
              <a:t>Click icon to add table</a:t>
            </a:r>
            <a:endParaRPr lang="en-US" dirty="0"/>
          </a:p>
        </p:txBody>
      </p:sp>
    </p:spTree>
    <p:extLst>
      <p:ext uri="{BB962C8B-B14F-4D97-AF65-F5344CB8AC3E}">
        <p14:creationId xmlns:p14="http://schemas.microsoft.com/office/powerpoint/2010/main" val="8508298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723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323659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7" name="Picture Placeholder 6" title="Decorative">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518160" y="450030"/>
            <a:ext cx="2578099" cy="2508588"/>
          </a:xfrm>
        </p:spPr>
        <p:txBody>
          <a:bodyPr lIns="0" anchor="b">
            <a:normAutofit/>
          </a:bodyPr>
          <a:lstStyle>
            <a:lvl1pPr algn="l">
              <a:defRPr sz="4000"/>
            </a:lvl1pPr>
          </a:lstStyle>
          <a:p>
            <a:r>
              <a:rPr lang="en-US" noProof="0"/>
              <a:t>Click to Add </a:t>
            </a:r>
            <a:br>
              <a:rPr lang="en-US" noProof="0"/>
            </a:br>
            <a:r>
              <a:rPr lang="en-US"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1612562" y="1959892"/>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2529377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2315" y="1497808"/>
            <a:ext cx="3129335" cy="536019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3366714" y="-20671"/>
            <a:ext cx="3129336" cy="53970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7461446" y="2718684"/>
            <a:ext cx="3415560" cy="2508588"/>
          </a:xfrm>
        </p:spPr>
        <p:txBody>
          <a:bodyPr lIns="0" anchor="b">
            <a:normAutofit/>
          </a:bodyPr>
          <a:lstStyle>
            <a:lvl1pPr algn="l">
              <a:defRPr sz="4000"/>
            </a:lvl1pPr>
          </a:lstStyle>
          <a:p>
            <a:r>
              <a:rPr lang="en-US" noProof="0"/>
              <a:t>Click to Add </a:t>
            </a:r>
            <a:br>
              <a:rPr lang="en-US" noProof="0"/>
            </a:br>
            <a:r>
              <a:rPr lang="en-US"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8555848" y="4281994"/>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0967618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4" title="Decorative">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260389"/>
            <a:ext cx="2816352" cy="3173816"/>
          </a:xfrm>
          <a:solidFill>
            <a:schemeClr val="bg1">
              <a:lumMod val="95000"/>
            </a:schemeClr>
          </a:solidFill>
        </p:spPr>
        <p:txBody>
          <a:bodyPr/>
          <a:lstStyle/>
          <a:p>
            <a:r>
              <a:rPr lang="en-US"/>
              <a:t>Click icon to add picture</a:t>
            </a:r>
            <a:endParaRPr lang="en-US" dirty="0"/>
          </a:p>
        </p:txBody>
      </p:sp>
      <p:sp>
        <p:nvSpPr>
          <p:cNvPr id="4"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1"/>
          </p:nvPr>
        </p:nvSpPr>
        <p:spPr>
          <a:xfrm>
            <a:off x="3194701" y="0"/>
            <a:ext cx="2817564" cy="3175686"/>
          </a:xfrm>
          <a:solidFill>
            <a:schemeClr val="bg1">
              <a:lumMod val="95000"/>
            </a:schemeClr>
          </a:solidFill>
        </p:spPr>
        <p:txBody>
          <a:bodyPr/>
          <a:lstStyle/>
          <a:p>
            <a:r>
              <a:rPr lang="en-US"/>
              <a:t>Click icon to add picture</a:t>
            </a:r>
            <a:endParaRPr lang="en-US" dirty="0"/>
          </a:p>
        </p:txBody>
      </p:sp>
      <p:sp>
        <p:nvSpPr>
          <p:cNvPr id="5" name="Picture Placeholder 4" title="Decorative">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586414"/>
            <a:ext cx="5798904" cy="2271585"/>
          </a:xfrm>
          <a:solidFill>
            <a:schemeClr val="bg1">
              <a:lumMod val="95000"/>
            </a:schemeClr>
          </a:solidFill>
        </p:spPr>
        <p:txBody>
          <a:bodyPr/>
          <a:lstStyle/>
          <a:p>
            <a:r>
              <a:rPr lang="en-US"/>
              <a:t>Click icon to add picture</a:t>
            </a:r>
            <a:endParaRPr lang="en-US" dirty="0"/>
          </a:p>
        </p:txBody>
      </p:sp>
      <p:sp>
        <p:nvSpPr>
          <p:cNvPr id="6" name="Picture Placeholder 4" title="Decorative">
            <a:extLst>
              <a:ext uri="{FF2B5EF4-FFF2-40B4-BE49-F238E27FC236}">
                <a16:creationId xmlns:a16="http://schemas.microsoft.com/office/drawing/2014/main" id="{75694821-2A94-40B8-8AAD-3E3762AFD388}"/>
              </a:ext>
            </a:extLst>
          </p:cNvPr>
          <p:cNvSpPr>
            <a:spLocks noGrp="1"/>
          </p:cNvSpPr>
          <p:nvPr>
            <p:ph type="pic" sz="quarter" idx="13"/>
          </p:nvPr>
        </p:nvSpPr>
        <p:spPr>
          <a:xfrm>
            <a:off x="6179737" y="4586414"/>
            <a:ext cx="2817564" cy="2271585"/>
          </a:xfrm>
          <a:solidFill>
            <a:schemeClr val="bg1">
              <a:lumMod val="95000"/>
            </a:schemeClr>
          </a:solidFill>
        </p:spPr>
        <p:txBody>
          <a:bodyPr/>
          <a:lstStyle/>
          <a:p>
            <a:r>
              <a:rPr lang="en-US"/>
              <a:t>Click icon to add picture</a:t>
            </a:r>
            <a:endParaRPr lang="en-US" dirty="0"/>
          </a:p>
        </p:txBody>
      </p:sp>
      <p:sp>
        <p:nvSpPr>
          <p:cNvPr id="7"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4"/>
          </p:nvPr>
        </p:nvSpPr>
        <p:spPr>
          <a:xfrm>
            <a:off x="6177889" y="2030436"/>
            <a:ext cx="2817564" cy="2403769"/>
          </a:xfrm>
          <a:solidFill>
            <a:schemeClr val="bg1">
              <a:lumMod val="95000"/>
            </a:schemeClr>
          </a:solidFill>
        </p:spPr>
        <p:txBody>
          <a:bodyPr/>
          <a:lstStyle/>
          <a:p>
            <a:r>
              <a:rPr lang="en-US"/>
              <a:t>Click icon to add picture</a:t>
            </a:r>
            <a:endParaRPr lang="en-US" dirty="0"/>
          </a:p>
        </p:txBody>
      </p:sp>
      <p:sp>
        <p:nvSpPr>
          <p:cNvPr id="8"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5"/>
          </p:nvPr>
        </p:nvSpPr>
        <p:spPr>
          <a:xfrm>
            <a:off x="9161076" y="0"/>
            <a:ext cx="2817564" cy="4434205"/>
          </a:xfrm>
          <a:solidFill>
            <a:schemeClr val="bg1">
              <a:lumMod val="95000"/>
            </a:schemeClr>
          </a:solidFill>
        </p:spPr>
        <p:txBody>
          <a:bodyPr/>
          <a:lstStyle/>
          <a:p>
            <a:r>
              <a:rPr lang="en-US"/>
              <a:t>Click icon to add picture</a:t>
            </a:r>
            <a:endParaRPr lang="en-US" dirty="0"/>
          </a:p>
        </p:txBody>
      </p:sp>
      <p:sp>
        <p:nvSpPr>
          <p:cNvPr id="2" name="Rectangle 1" title="Decorative"/>
          <p:cNvSpPr/>
          <p:nvPr userDrawn="1"/>
        </p:nvSpPr>
        <p:spPr>
          <a:xfrm>
            <a:off x="213361" y="0"/>
            <a:ext cx="2815716" cy="10997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title="Decorative"/>
          <p:cNvSpPr/>
          <p:nvPr userDrawn="1"/>
        </p:nvSpPr>
        <p:spPr>
          <a:xfrm>
            <a:off x="3196549" y="3334454"/>
            <a:ext cx="2815716" cy="10997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title="Decorative"/>
          <p:cNvSpPr/>
          <p:nvPr userDrawn="1"/>
        </p:nvSpPr>
        <p:spPr>
          <a:xfrm>
            <a:off x="6179737" y="0"/>
            <a:ext cx="2815716" cy="18782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Decorative"/>
          <p:cNvSpPr/>
          <p:nvPr userDrawn="1"/>
        </p:nvSpPr>
        <p:spPr>
          <a:xfrm>
            <a:off x="9162924" y="4598770"/>
            <a:ext cx="2815716" cy="22592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22771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700731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620754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4/26/2022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5137769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472862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4/26/2022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093587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4/26/2022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556122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4/26/2022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136461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9444301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4/26/2022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93173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70819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981348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310061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4/26/2022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13497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4/26/2022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87205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4/26/2022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38289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6" Type="http://schemas.openxmlformats.org/officeDocument/2006/relationships/theme" Target="../theme/theme2.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F0FA98-2EE8-734A-95BB-A4637DCAD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5A45B-F495-F641-AA7A-36292C3CC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9227B26-65C5-5A4B-AAEC-70B3B5201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050737061"/>
      </p:ext>
    </p:extLst>
  </p:cSld>
  <p:clrMap bg1="lt1" tx1="dk1" bg2="lt2" tx2="dk2" accent1="accent1" accent2="accent2" accent3="accent3" accent4="accent4" accent5="accent5" accent6="accent6" hlink="hlink" folHlink="folHlink"/>
  <p:sldLayoutIdLst>
    <p:sldLayoutId id="2147483673" r:id="rId1"/>
    <p:sldLayoutId id="2147483736" r:id="rId2"/>
    <p:sldLayoutId id="2147483689" r:id="rId3"/>
    <p:sldLayoutId id="2147483735" r:id="rId4"/>
    <p:sldLayoutId id="2147483684" r:id="rId5"/>
    <p:sldLayoutId id="2147483752" r:id="rId6"/>
    <p:sldLayoutId id="2147483737" r:id="rId7"/>
    <p:sldLayoutId id="2147483651" r:id="rId8"/>
    <p:sldLayoutId id="2147483738" r:id="rId9"/>
    <p:sldLayoutId id="2147483685" r:id="rId10"/>
    <p:sldLayoutId id="2147483674" r:id="rId11"/>
    <p:sldLayoutId id="2147483690" r:id="rId12"/>
    <p:sldLayoutId id="2147483694" r:id="rId13"/>
    <p:sldLayoutId id="2147483748" r:id="rId14"/>
    <p:sldLayoutId id="2147483693" r:id="rId15"/>
    <p:sldLayoutId id="2147483686" r:id="rId16"/>
    <p:sldLayoutId id="2147483703" r:id="rId17"/>
    <p:sldLayoutId id="2147483709" r:id="rId18"/>
    <p:sldLayoutId id="2147483710" r:id="rId19"/>
    <p:sldLayoutId id="2147483711" r:id="rId20"/>
    <p:sldLayoutId id="2147483712" r:id="rId21"/>
    <p:sldLayoutId id="2147483749" r:id="rId22"/>
    <p:sldLayoutId id="2147483751" r:id="rId23"/>
    <p:sldLayoutId id="2147483704" r:id="rId24"/>
    <p:sldLayoutId id="2147483702" r:id="rId25"/>
    <p:sldLayoutId id="2147483713" r:id="rId26"/>
    <p:sldLayoutId id="2147483714" r:id="rId27"/>
    <p:sldLayoutId id="2147483715" r:id="rId28"/>
    <p:sldLayoutId id="2147483695" r:id="rId29"/>
    <p:sldLayoutId id="2147483730" r:id="rId30"/>
    <p:sldLayoutId id="2147483698" r:id="rId31"/>
    <p:sldLayoutId id="2147483731" r:id="rId32"/>
    <p:sldLayoutId id="2147483699" r:id="rId33"/>
    <p:sldLayoutId id="2147483732" r:id="rId34"/>
    <p:sldLayoutId id="2147483739" r:id="rId35"/>
    <p:sldLayoutId id="2147483740" r:id="rId36"/>
    <p:sldLayoutId id="2147483700" r:id="rId37"/>
    <p:sldLayoutId id="2147483741" r:id="rId38"/>
    <p:sldLayoutId id="2147483742" r:id="rId39"/>
    <p:sldLayoutId id="2147483696" r:id="rId40"/>
    <p:sldLayoutId id="2147483743" r:id="rId41"/>
    <p:sldLayoutId id="2147483744" r:id="rId42"/>
    <p:sldLayoutId id="2147483745" r:id="rId43"/>
    <p:sldLayoutId id="2147483705" r:id="rId44"/>
    <p:sldLayoutId id="2147483746" r:id="rId45"/>
    <p:sldLayoutId id="2147483687" r:id="rId46"/>
    <p:sldLayoutId id="2147483719" r:id="rId47"/>
    <p:sldLayoutId id="2147483720" r:id="rId48"/>
    <p:sldLayoutId id="2147483718" r:id="rId49"/>
    <p:sldLayoutId id="2147483721" r:id="rId50"/>
    <p:sldLayoutId id="2147483716" r:id="rId51"/>
    <p:sldLayoutId id="2147483722" r:id="rId52"/>
    <p:sldLayoutId id="2147483723" r:id="rId53"/>
    <p:sldLayoutId id="2147483753" r:id="rId54"/>
    <p:sldLayoutId id="2147483754" r:id="rId55"/>
    <p:sldLayoutId id="2147483755" r:id="rId56"/>
    <p:sldLayoutId id="2147483756" r:id="rId57"/>
    <p:sldLayoutId id="2147483725" r:id="rId58"/>
    <p:sldLayoutId id="2147483726" r:id="rId59"/>
    <p:sldLayoutId id="2147483675" r:id="rId60"/>
    <p:sldLayoutId id="2147483677" r:id="rId61"/>
    <p:sldLayoutId id="2147483729" r:id="rId62"/>
    <p:sldLayoutId id="2147483747" r:id="rId63"/>
    <p:sldLayoutId id="2147483728" r:id="rId64"/>
  </p:sldLayoutIdLst>
  <p:txStyles>
    <p:titleStyle>
      <a:lvl1pPr algn="l" defTabSz="914400" rtl="0" eaLnBrk="1" latinLnBrk="0" hangingPunct="1">
        <a:lnSpc>
          <a:spcPct val="90000"/>
        </a:lnSpc>
        <a:spcBef>
          <a:spcPct val="0"/>
        </a:spcBef>
        <a:buNone/>
        <a:defRPr sz="4400" b="1" i="0" kern="1200" spc="-150">
          <a:solidFill>
            <a:schemeClr val="tx2"/>
          </a:solidFill>
          <a:latin typeface="+mj-lt"/>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userDrawn="1">
          <p15:clr>
            <a:srgbClr val="F26B43"/>
          </p15:clr>
        </p15:guide>
        <p15:guide id="2" orient="horz" pos="404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4/26/2022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699662999"/>
      </p:ext>
    </p:extLst>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7.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3.xml"/><Relationship Id="rId1" Type="http://schemas.openxmlformats.org/officeDocument/2006/relationships/video" Target="https://www.youtube.com/embed/Y7zNlEMDmI4?feature=oembed" TargetMode="Externa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hyperlink" Target="https://creativecommons.org/licenses/by-nc-nd/3.0/" TargetMode="External"/><Relationship Id="rId5" Type="http://schemas.openxmlformats.org/officeDocument/2006/relationships/hyperlink" Target="https://teknodiot.com/phishing-oltalama-nedir-kendimizi-nasil-koruyabiliriz" TargetMode="Externa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3.xml"/><Relationship Id="rId1" Type="http://schemas.openxmlformats.org/officeDocument/2006/relationships/video" Target="https://www.youtube.com/embed/Hc01oZPvByg?feature=oembed" TargetMode="Externa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video" Target="https://www.youtube.com/embed/ZOZGQeG8avQ?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https://www.youtube.com/embed/h3ipCcndlq0?feature=oembed"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hyperlink" Target="https://creativecommons.org/licenses/by-nc/3.0/" TargetMode="External"/><Relationship Id="rId2" Type="http://schemas.openxmlformats.org/officeDocument/2006/relationships/slideLayout" Target="../slideLayouts/slideLayout38.xml"/><Relationship Id="rId1" Type="http://schemas.openxmlformats.org/officeDocument/2006/relationships/video" Target="https://www.youtube.com/embed/nNzUg_gW1tI?feature=oembed" TargetMode="External"/><Relationship Id="rId6" Type="http://schemas.openxmlformats.org/officeDocument/2006/relationships/hyperlink" Target="https://freepngimg.com/png/19364-water-png-picture"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4.jp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hyperlink" Target="https://reportfraud.ftc.gov/#/"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8" Type="http://schemas.openxmlformats.org/officeDocument/2006/relationships/hyperlink" Target="https://technofaq.org/posts/2020/01/how-to-stay-several-steps-ahead-of-a-hacker/" TargetMode="External"/><Relationship Id="rId3" Type="http://schemas.openxmlformats.org/officeDocument/2006/relationships/image" Target="../media/image29.png"/><Relationship Id="rId7"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5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hyperlink" Target="https://creativecommons.org/licenses/by-nc-sa/3.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video" Target="https://www.youtube.com/embed/0Wd3JoUHXno?feature=oembed" TargetMode="External"/><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61.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hyperlink" Target="https://www.pikpng.com/pngl/m/5-58587_facebook-thumbs-up-icon-png-thumbs-up-facebook.png" TargetMode="External"/><Relationship Id="rId2" Type="http://schemas.openxmlformats.org/officeDocument/2006/relationships/slideLayout" Target="../slideLayouts/slideLayout38.xml"/><Relationship Id="rId1" Type="http://schemas.openxmlformats.org/officeDocument/2006/relationships/video" Target="https://www.youtube.com/embed/v_MejDubxtQ?feature=oembed" TargetMode="External"/><Relationship Id="rId6" Type="http://schemas.microsoft.com/office/2007/relationships/hdphoto" Target="../media/hdphoto1.wdp"/><Relationship Id="rId5" Type="http://schemas.openxmlformats.org/officeDocument/2006/relationships/image" Target="../media/image39.pn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3.xml"/><Relationship Id="rId6" Type="http://schemas.openxmlformats.org/officeDocument/2006/relationships/hyperlink" Target="https://www.cdse.edu/Portals/124/Documents/jobaids/cyber/cyb-facebook-smartcard.pdf?ver=9evqdckfQgOngmwL7OHMOA%3d%3d"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hyperlink" Target="https://www.cdse.edu/Portals/124/Documents/jobaids/cyber/cyb-facebook-smartcard.pdf?ver=9evqdckfQgOngmwL7OHMOA%3d%3d" TargetMode="External"/><Relationship Id="rId5" Type="http://schemas.openxmlformats.org/officeDocument/2006/relationships/image" Target="../media/image40.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6.xml"/><Relationship Id="rId1" Type="http://schemas.openxmlformats.org/officeDocument/2006/relationships/video" Target="https://www.youtube.com/embed/GW_DLLjvrsc?feature=oembed" TargetMode="External"/><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33.xml"/><Relationship Id="rId5" Type="http://schemas.openxmlformats.org/officeDocument/2006/relationships/hyperlink" Target="https://www.cdse.edu/Portals/124/Documents/jobaids/cyber/cyb-facebook-smartcard.pdf?ver=9evqdckfQgOngmwL7OHMOA%3d%3d" TargetMode="Externa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hyperlink" Target="https://www.cdse.edu/Portals/124/Documents/jobaids/cyber/cyb-twitter-smartcard.pdf?ver=r6-OLp-b8A5YA_rQ9sI2AQ%3d%3d" TargetMode="External"/><Relationship Id="rId2" Type="http://schemas.openxmlformats.org/officeDocument/2006/relationships/notesSlide" Target="../notesSlides/notesSlide28.xml"/><Relationship Id="rId1" Type="http://schemas.openxmlformats.org/officeDocument/2006/relationships/slideLayout" Target="../slideLayouts/slideLayout33.xml"/><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5.xml"/><Relationship Id="rId1" Type="http://schemas.openxmlformats.org/officeDocument/2006/relationships/themeOverride" Target="../theme/themeOverride1.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1.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3.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5.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6.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8.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9.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10.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11.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1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13.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1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15.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16.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1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18.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19.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20.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21.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2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23.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2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55.jpg"/><Relationship Id="rId2" Type="http://schemas.openxmlformats.org/officeDocument/2006/relationships/slideLayout" Target="../slideLayouts/slideLayout66.xml"/><Relationship Id="rId1" Type="http://schemas.openxmlformats.org/officeDocument/2006/relationships/themeOverride" Target="../theme/themeOverride25.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7" Type="http://schemas.openxmlformats.org/officeDocument/2006/relationships/image" Target="../media/image54.jpg"/><Relationship Id="rId2" Type="http://schemas.openxmlformats.org/officeDocument/2006/relationships/slideLayout" Target="../slideLayouts/slideLayout66.xml"/><Relationship Id="rId1" Type="http://schemas.openxmlformats.org/officeDocument/2006/relationships/themeOverride" Target="../theme/themeOverride26.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1.jpeg"/></Relationships>
</file>

<file path=ppt/slides/_rels/slide57.xml.rels><?xml version="1.0" encoding="UTF-8" standalone="yes"?>
<Relationships xmlns="http://schemas.openxmlformats.org/package/2006/relationships"><Relationship Id="rId3" Type="http://schemas.openxmlformats.org/officeDocument/2006/relationships/hyperlink" Target="https://securityawareness.usalearning.gov/cdse/multimedia/games/cybertrivia/index.html" TargetMode="External"/><Relationship Id="rId2" Type="http://schemas.openxmlformats.org/officeDocument/2006/relationships/notesSlide" Target="../notesSlides/notesSlide57.xml"/><Relationship Id="rId1" Type="http://schemas.openxmlformats.org/officeDocument/2006/relationships/slideLayout" Target="../slideLayouts/slideLayout35.xml"/><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8.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6.xml"/><Relationship Id="rId1" Type="http://schemas.openxmlformats.org/officeDocument/2006/relationships/video" Target="https://www.youtube.com/embed/DRTWeqPpM2s?feature=oembed" TargetMode="External"/><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1.xml"/><Relationship Id="rId1" Type="http://schemas.openxmlformats.org/officeDocument/2006/relationships/slideLayout" Target="../slideLayouts/slideLayout19.xml"/><Relationship Id="rId6" Type="http://schemas.openxmlformats.org/officeDocument/2006/relationships/hyperlink" Target="https://www.wizer-training.com/guides/work-from-home" TargetMode="External"/><Relationship Id="rId5" Type="http://schemas.openxmlformats.org/officeDocument/2006/relationships/image" Target="../media/image61.jpg"/><Relationship Id="rId4" Type="http://schemas.openxmlformats.org/officeDocument/2006/relationships/image" Target="../media/image60.jpg"/></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2.xml"/><Relationship Id="rId1" Type="http://schemas.openxmlformats.org/officeDocument/2006/relationships/slideLayout" Target="../slideLayouts/slideLayout19.xml"/><Relationship Id="rId6" Type="http://schemas.openxmlformats.org/officeDocument/2006/relationships/hyperlink" Target="https://www.wizer-training.com/guides/work-from-home" TargetMode="External"/><Relationship Id="rId5" Type="http://schemas.openxmlformats.org/officeDocument/2006/relationships/image" Target="../media/image61.jpg"/><Relationship Id="rId4" Type="http://schemas.openxmlformats.org/officeDocument/2006/relationships/image" Target="../media/image60.jpg"/></Relationships>
</file>

<file path=ppt/slides/_rels/slide6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32.xml"/><Relationship Id="rId4" Type="http://schemas.openxmlformats.org/officeDocument/2006/relationships/hyperlink" Target="https://bit.ly/3vVH1v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using a cell phone&#10;&#10;Description automatically generated with medium confidence">
            <a:extLst>
              <a:ext uri="{FF2B5EF4-FFF2-40B4-BE49-F238E27FC236}">
                <a16:creationId xmlns:a16="http://schemas.microsoft.com/office/drawing/2014/main" id="{59A5D366-BDCD-4761-A29B-21881A691F59}"/>
              </a:ext>
            </a:extLst>
          </p:cNvPr>
          <p:cNvPicPr>
            <a:picLocks noChangeAspect="1"/>
          </p:cNvPicPr>
          <p:nvPr/>
        </p:nvPicPr>
        <p:blipFill rotWithShape="1">
          <a:blip r:embed="rId3"/>
          <a:srcRect t="29313" b="13936"/>
          <a:stretch/>
        </p:blipFill>
        <p:spPr>
          <a:xfrm>
            <a:off x="20" y="4288"/>
            <a:ext cx="12191980" cy="4618512"/>
          </a:xfrm>
          <a:prstGeom prst="rect">
            <a:avLst/>
          </a:prstGeom>
          <a:noFill/>
        </p:spPr>
      </p:pic>
      <p:sp>
        <p:nvSpPr>
          <p:cNvPr id="2" name="Title 1">
            <a:extLst>
              <a:ext uri="{FF2B5EF4-FFF2-40B4-BE49-F238E27FC236}">
                <a16:creationId xmlns:a16="http://schemas.microsoft.com/office/drawing/2014/main" id="{83823991-6F5F-45D3-883F-8179BE10396D}"/>
              </a:ext>
            </a:extLst>
          </p:cNvPr>
          <p:cNvSpPr>
            <a:spLocks noGrp="1"/>
          </p:cNvSpPr>
          <p:nvPr>
            <p:ph type="title"/>
          </p:nvPr>
        </p:nvSpPr>
        <p:spPr>
          <a:xfrm>
            <a:off x="838199" y="5037721"/>
            <a:ext cx="9575801" cy="891250"/>
          </a:xfrm>
          <a:prstGeom prst="rect">
            <a:avLst/>
          </a:prstGeom>
        </p:spPr>
        <p:txBody>
          <a:bodyPr anchor="t">
            <a:normAutofit/>
          </a:bodyPr>
          <a:lstStyle/>
          <a:p>
            <a:r>
              <a:rPr lang="en-US" dirty="0"/>
              <a:t>Cybersecurity Awareness Training</a:t>
            </a:r>
          </a:p>
        </p:txBody>
      </p:sp>
      <p:sp>
        <p:nvSpPr>
          <p:cNvPr id="6" name="Text Placeholder 5">
            <a:extLst>
              <a:ext uri="{FF2B5EF4-FFF2-40B4-BE49-F238E27FC236}">
                <a16:creationId xmlns:a16="http://schemas.microsoft.com/office/drawing/2014/main" id="{5660B2DF-49A6-4360-87C6-365D999C7680}"/>
              </a:ext>
            </a:extLst>
          </p:cNvPr>
          <p:cNvSpPr>
            <a:spLocks noGrp="1"/>
          </p:cNvSpPr>
          <p:nvPr>
            <p:ph type="body" sz="quarter" idx="14"/>
          </p:nvPr>
        </p:nvSpPr>
        <p:spPr/>
        <p:txBody>
          <a:bodyPr/>
          <a:lstStyle/>
          <a:p>
            <a:r>
              <a:rPr lang="en-US" dirty="0"/>
              <a:t> 2022</a:t>
            </a:r>
          </a:p>
        </p:txBody>
      </p:sp>
    </p:spTree>
    <p:extLst>
      <p:ext uri="{BB962C8B-B14F-4D97-AF65-F5344CB8AC3E}">
        <p14:creationId xmlns:p14="http://schemas.microsoft.com/office/powerpoint/2010/main" val="7959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11BAC48-F4C4-46FB-96DC-423C381AC284}"/>
              </a:ext>
            </a:extLst>
          </p:cNvPr>
          <p:cNvSpPr>
            <a:spLocks noGrp="1"/>
          </p:cNvSpPr>
          <p:nvPr>
            <p:ph type="title"/>
          </p:nvPr>
        </p:nvSpPr>
        <p:spPr>
          <a:xfrm>
            <a:off x="826626" y="3727361"/>
            <a:ext cx="2657979" cy="1025525"/>
          </a:xfrm>
        </p:spPr>
        <p:txBody>
          <a:bodyPr/>
          <a:lstStyle/>
          <a:p>
            <a:r>
              <a:rPr lang="en-US" dirty="0"/>
              <a:t>Agenda </a:t>
            </a:r>
          </a:p>
        </p:txBody>
      </p:sp>
      <p:sp>
        <p:nvSpPr>
          <p:cNvPr id="36" name="Text Placeholder 35">
            <a:extLst>
              <a:ext uri="{FF2B5EF4-FFF2-40B4-BE49-F238E27FC236}">
                <a16:creationId xmlns:a16="http://schemas.microsoft.com/office/drawing/2014/main" id="{0391FA66-BCDC-4C12-B812-A0DEE14539EE}"/>
              </a:ext>
            </a:extLst>
          </p:cNvPr>
          <p:cNvSpPr>
            <a:spLocks noGrp="1"/>
          </p:cNvSpPr>
          <p:nvPr>
            <p:ph type="body" sz="quarter" idx="11"/>
          </p:nvPr>
        </p:nvSpPr>
        <p:spPr/>
        <p:txBody>
          <a:bodyPr/>
          <a:lstStyle/>
          <a:p>
            <a:r>
              <a:rPr lang="en-US" dirty="0"/>
              <a:t>Welcome and introduction</a:t>
            </a:r>
          </a:p>
        </p:txBody>
      </p:sp>
      <p:sp>
        <p:nvSpPr>
          <p:cNvPr id="35" name="Text Placeholder 34">
            <a:extLst>
              <a:ext uri="{FF2B5EF4-FFF2-40B4-BE49-F238E27FC236}">
                <a16:creationId xmlns:a16="http://schemas.microsoft.com/office/drawing/2014/main" id="{ADE35233-6DEE-4B97-AFFB-06DE78443B4A}"/>
              </a:ext>
            </a:extLst>
          </p:cNvPr>
          <p:cNvSpPr>
            <a:spLocks noGrp="1"/>
          </p:cNvSpPr>
          <p:nvPr>
            <p:ph type="body" sz="quarter" idx="13"/>
          </p:nvPr>
        </p:nvSpPr>
        <p:spPr/>
        <p:txBody>
          <a:bodyPr/>
          <a:lstStyle/>
          <a:p>
            <a:r>
              <a:rPr lang="en-US" dirty="0"/>
              <a:t>Break</a:t>
            </a:r>
          </a:p>
        </p:txBody>
      </p:sp>
      <p:sp>
        <p:nvSpPr>
          <p:cNvPr id="34" name="Text Placeholder 33">
            <a:extLst>
              <a:ext uri="{FF2B5EF4-FFF2-40B4-BE49-F238E27FC236}">
                <a16:creationId xmlns:a16="http://schemas.microsoft.com/office/drawing/2014/main" id="{187271B6-523F-4DCD-A006-84BF4C0C784C}"/>
              </a:ext>
            </a:extLst>
          </p:cNvPr>
          <p:cNvSpPr>
            <a:spLocks noGrp="1"/>
          </p:cNvSpPr>
          <p:nvPr>
            <p:ph type="body" sz="quarter" idx="14"/>
          </p:nvPr>
        </p:nvSpPr>
        <p:spPr/>
        <p:txBody>
          <a:bodyPr/>
          <a:lstStyle/>
          <a:p>
            <a:r>
              <a:rPr lang="en-US" dirty="0"/>
              <a:t>Lunch</a:t>
            </a:r>
          </a:p>
        </p:txBody>
      </p:sp>
      <p:sp>
        <p:nvSpPr>
          <p:cNvPr id="33" name="Text Placeholder 32">
            <a:extLst>
              <a:ext uri="{FF2B5EF4-FFF2-40B4-BE49-F238E27FC236}">
                <a16:creationId xmlns:a16="http://schemas.microsoft.com/office/drawing/2014/main" id="{F23411C8-1DB7-46A1-A6DC-41EACD30ED57}"/>
              </a:ext>
            </a:extLst>
          </p:cNvPr>
          <p:cNvSpPr>
            <a:spLocks noGrp="1"/>
          </p:cNvSpPr>
          <p:nvPr>
            <p:ph type="body" sz="quarter" idx="15"/>
          </p:nvPr>
        </p:nvSpPr>
        <p:spPr/>
        <p:txBody>
          <a:bodyPr/>
          <a:lstStyle/>
          <a:p>
            <a:r>
              <a:rPr lang="en-US" dirty="0"/>
              <a:t>Break</a:t>
            </a:r>
          </a:p>
        </p:txBody>
      </p:sp>
      <p:sp>
        <p:nvSpPr>
          <p:cNvPr id="11" name="Text Placeholder 10">
            <a:extLst>
              <a:ext uri="{FF2B5EF4-FFF2-40B4-BE49-F238E27FC236}">
                <a16:creationId xmlns:a16="http://schemas.microsoft.com/office/drawing/2014/main" id="{47B21F6A-5FD9-417C-9575-4DBC3185FD87}"/>
              </a:ext>
            </a:extLst>
          </p:cNvPr>
          <p:cNvSpPr>
            <a:spLocks noGrp="1"/>
          </p:cNvSpPr>
          <p:nvPr>
            <p:ph type="body" sz="quarter" idx="16"/>
          </p:nvPr>
        </p:nvSpPr>
        <p:spPr/>
        <p:txBody>
          <a:bodyPr/>
          <a:lstStyle/>
          <a:p>
            <a:r>
              <a:rPr lang="en-US" dirty="0"/>
              <a:t>Closing remarks</a:t>
            </a:r>
          </a:p>
        </p:txBody>
      </p:sp>
      <p:pic>
        <p:nvPicPr>
          <p:cNvPr id="12" name="Picture Placeholder 11" title="Decorative"/>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flipH="1">
            <a:off x="8634413" y="812800"/>
            <a:ext cx="3557587" cy="5232400"/>
          </a:xfrm>
        </p:spPr>
      </p:pic>
      <p:sp>
        <p:nvSpPr>
          <p:cNvPr id="9" name="Text Placeholder 33">
            <a:extLst>
              <a:ext uri="{FF2B5EF4-FFF2-40B4-BE49-F238E27FC236}">
                <a16:creationId xmlns:a16="http://schemas.microsoft.com/office/drawing/2014/main" id="{E6C5DD83-2010-45FE-862E-71F1548A135C}"/>
              </a:ext>
            </a:extLst>
          </p:cNvPr>
          <p:cNvSpPr txBox="1">
            <a:spLocks/>
          </p:cNvSpPr>
          <p:nvPr/>
        </p:nvSpPr>
        <p:spPr>
          <a:xfrm>
            <a:off x="4155313" y="1417933"/>
            <a:ext cx="4294206" cy="75565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tx2"/>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Social engineering scams and attacks</a:t>
            </a:r>
          </a:p>
        </p:txBody>
      </p:sp>
      <p:sp>
        <p:nvSpPr>
          <p:cNvPr id="13" name="Text Placeholder 33">
            <a:extLst>
              <a:ext uri="{FF2B5EF4-FFF2-40B4-BE49-F238E27FC236}">
                <a16:creationId xmlns:a16="http://schemas.microsoft.com/office/drawing/2014/main" id="{59A355B6-F1BC-4133-8468-D6C879108E93}"/>
              </a:ext>
            </a:extLst>
          </p:cNvPr>
          <p:cNvSpPr txBox="1">
            <a:spLocks/>
          </p:cNvSpPr>
          <p:nvPr/>
        </p:nvSpPr>
        <p:spPr>
          <a:xfrm>
            <a:off x="4155313" y="2429350"/>
            <a:ext cx="4294206" cy="75565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tx2"/>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Social engineering prevention strategies</a:t>
            </a:r>
          </a:p>
        </p:txBody>
      </p:sp>
      <p:sp>
        <p:nvSpPr>
          <p:cNvPr id="14" name="Text Placeholder 33">
            <a:extLst>
              <a:ext uri="{FF2B5EF4-FFF2-40B4-BE49-F238E27FC236}">
                <a16:creationId xmlns:a16="http://schemas.microsoft.com/office/drawing/2014/main" id="{B0649566-888B-4E08-8FF2-E8E983A3710E}"/>
              </a:ext>
            </a:extLst>
          </p:cNvPr>
          <p:cNvSpPr txBox="1">
            <a:spLocks/>
          </p:cNvSpPr>
          <p:nvPr/>
        </p:nvSpPr>
        <p:spPr>
          <a:xfrm>
            <a:off x="4155313" y="3586495"/>
            <a:ext cx="4294206" cy="75565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tx2"/>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Social media compromise and safety</a:t>
            </a:r>
          </a:p>
        </p:txBody>
      </p:sp>
      <p:sp>
        <p:nvSpPr>
          <p:cNvPr id="15" name="Text Placeholder 33">
            <a:extLst>
              <a:ext uri="{FF2B5EF4-FFF2-40B4-BE49-F238E27FC236}">
                <a16:creationId xmlns:a16="http://schemas.microsoft.com/office/drawing/2014/main" id="{57323EA8-44EC-4EA3-AFB0-2E0613217616}"/>
              </a:ext>
            </a:extLst>
          </p:cNvPr>
          <p:cNvSpPr txBox="1">
            <a:spLocks/>
          </p:cNvSpPr>
          <p:nvPr/>
        </p:nvSpPr>
        <p:spPr>
          <a:xfrm>
            <a:off x="4155313" y="4655022"/>
            <a:ext cx="4294206" cy="75565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0"/>
              </a:spcBef>
              <a:buFont typeface="Arial" panose="020B0604020202020204" pitchFamily="34" charset="0"/>
              <a:buNone/>
              <a:defRPr sz="1600" b="0" i="0" kern="1200">
                <a:solidFill>
                  <a:schemeClr val="tx2"/>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Stay cyber-safe when working remotely. </a:t>
            </a:r>
          </a:p>
        </p:txBody>
      </p:sp>
    </p:spTree>
    <p:extLst>
      <p:ext uri="{BB962C8B-B14F-4D97-AF65-F5344CB8AC3E}">
        <p14:creationId xmlns:p14="http://schemas.microsoft.com/office/powerpoint/2010/main" val="213011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DBE169-BA91-4B17-9AF2-4BAD528BEE06}"/>
              </a:ext>
            </a:extLst>
          </p:cNvPr>
          <p:cNvSpPr>
            <a:spLocks noGrp="1"/>
          </p:cNvSpPr>
          <p:nvPr>
            <p:ph type="title"/>
          </p:nvPr>
        </p:nvSpPr>
        <p:spPr/>
        <p:txBody>
          <a:bodyPr>
            <a:normAutofit fontScale="90000"/>
          </a:bodyPr>
          <a:lstStyle/>
          <a:p>
            <a:r>
              <a:rPr lang="en-US" dirty="0"/>
              <a:t>The Internet, </a:t>
            </a:r>
            <a:br>
              <a:rPr lang="en-US" dirty="0"/>
            </a:br>
            <a:r>
              <a:rPr lang="en-US" dirty="0"/>
              <a:t>Deep Web, and Dark Web</a:t>
            </a:r>
          </a:p>
        </p:txBody>
      </p:sp>
      <p:sp>
        <p:nvSpPr>
          <p:cNvPr id="66" name="Text Placeholder 65">
            <a:extLst>
              <a:ext uri="{FF2B5EF4-FFF2-40B4-BE49-F238E27FC236}">
                <a16:creationId xmlns:a16="http://schemas.microsoft.com/office/drawing/2014/main" id="{1AEF3ED8-A75C-4318-877C-139C98C0007D}"/>
              </a:ext>
            </a:extLst>
          </p:cNvPr>
          <p:cNvSpPr>
            <a:spLocks noGrp="1"/>
          </p:cNvSpPr>
          <p:nvPr>
            <p:ph type="body" sz="quarter" idx="12"/>
          </p:nvPr>
        </p:nvSpPr>
        <p:spPr/>
        <p:txBody>
          <a:bodyPr>
            <a:normAutofit/>
          </a:bodyPr>
          <a:lstStyle/>
          <a:p>
            <a:r>
              <a:rPr lang="en-US" dirty="0"/>
              <a:t>What does it all mean?</a:t>
            </a:r>
          </a:p>
        </p:txBody>
      </p:sp>
      <p:sp>
        <p:nvSpPr>
          <p:cNvPr id="24" name="Flowchart: Connector 23">
            <a:extLst>
              <a:ext uri="{FF2B5EF4-FFF2-40B4-BE49-F238E27FC236}">
                <a16:creationId xmlns:a16="http://schemas.microsoft.com/office/drawing/2014/main" id="{3335CD44-7966-445C-B6E6-8693E19E40D4}"/>
              </a:ext>
            </a:extLst>
          </p:cNvPr>
          <p:cNvSpPr/>
          <p:nvPr/>
        </p:nvSpPr>
        <p:spPr>
          <a:xfrm>
            <a:off x="6214369" y="571225"/>
            <a:ext cx="5807844" cy="5854872"/>
          </a:xfrm>
          <a:prstGeom prst="flowChartConnector">
            <a:avLst/>
          </a:prstGeom>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5" name="Flowchart: Connector 24">
            <a:extLst>
              <a:ext uri="{FF2B5EF4-FFF2-40B4-BE49-F238E27FC236}">
                <a16:creationId xmlns:a16="http://schemas.microsoft.com/office/drawing/2014/main" id="{591B63D1-6A24-4218-82B2-19402C5AF304}"/>
              </a:ext>
            </a:extLst>
          </p:cNvPr>
          <p:cNvSpPr/>
          <p:nvPr/>
        </p:nvSpPr>
        <p:spPr>
          <a:xfrm>
            <a:off x="7285388" y="2392699"/>
            <a:ext cx="3630293" cy="3630293"/>
          </a:xfrm>
          <a:prstGeom prst="flowChartConnector">
            <a:avLst/>
          </a:prstGeom>
          <a:effectLst>
            <a:glow rad="2286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7" name="Flowchart: Connector 26">
            <a:extLst>
              <a:ext uri="{FF2B5EF4-FFF2-40B4-BE49-F238E27FC236}">
                <a16:creationId xmlns:a16="http://schemas.microsoft.com/office/drawing/2014/main" id="{9395705D-85DA-4EAC-8438-4BAC3DFA8EBA}"/>
              </a:ext>
            </a:extLst>
          </p:cNvPr>
          <p:cNvSpPr/>
          <p:nvPr/>
        </p:nvSpPr>
        <p:spPr>
          <a:xfrm>
            <a:off x="8069802" y="3186913"/>
            <a:ext cx="2041864" cy="2041864"/>
          </a:xfrm>
          <a:prstGeom prst="flowChartConnector">
            <a:avLst/>
          </a:prstGeom>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2B45DAE-96CB-4011-9EF2-3604593E1DE0}"/>
              </a:ext>
            </a:extLst>
          </p:cNvPr>
          <p:cNvSpPr txBox="1"/>
          <p:nvPr/>
        </p:nvSpPr>
        <p:spPr>
          <a:xfrm>
            <a:off x="8023683" y="1104343"/>
            <a:ext cx="2849732" cy="769441"/>
          </a:xfrm>
          <a:prstGeom prst="rect">
            <a:avLst/>
          </a:prstGeom>
          <a:noFill/>
        </p:spPr>
        <p:txBody>
          <a:bodyPr wrap="square" rtlCol="0">
            <a:spAutoFit/>
          </a:bodyPr>
          <a:lstStyle/>
          <a:p>
            <a:r>
              <a:rPr lang="en-US" sz="4400" b="1" dirty="0">
                <a:solidFill>
                  <a:schemeClr val="bg1">
                    <a:lumMod val="95000"/>
                  </a:schemeClr>
                </a:solidFill>
                <a:latin typeface="Corbel" panose="020B0503020204020204" pitchFamily="34" charset="0"/>
              </a:rPr>
              <a:t>Internet</a:t>
            </a:r>
          </a:p>
        </p:txBody>
      </p:sp>
      <p:sp>
        <p:nvSpPr>
          <p:cNvPr id="34" name="TextBox 33">
            <a:extLst>
              <a:ext uri="{FF2B5EF4-FFF2-40B4-BE49-F238E27FC236}">
                <a16:creationId xmlns:a16="http://schemas.microsoft.com/office/drawing/2014/main" id="{76A495F9-5A26-4F89-BB60-0ED8D4781361}"/>
              </a:ext>
            </a:extLst>
          </p:cNvPr>
          <p:cNvSpPr txBox="1"/>
          <p:nvPr/>
        </p:nvSpPr>
        <p:spPr>
          <a:xfrm>
            <a:off x="8012472" y="2555460"/>
            <a:ext cx="2849732" cy="646331"/>
          </a:xfrm>
          <a:prstGeom prst="rect">
            <a:avLst/>
          </a:prstGeom>
          <a:noFill/>
        </p:spPr>
        <p:txBody>
          <a:bodyPr wrap="square" rtlCol="0">
            <a:spAutoFit/>
          </a:bodyPr>
          <a:lstStyle/>
          <a:p>
            <a:r>
              <a:rPr lang="en-US" sz="3600" b="1" dirty="0">
                <a:latin typeface="+mj-lt"/>
              </a:rPr>
              <a:t>Deep Web</a:t>
            </a:r>
          </a:p>
        </p:txBody>
      </p:sp>
      <p:sp>
        <p:nvSpPr>
          <p:cNvPr id="35" name="TextBox 34">
            <a:extLst>
              <a:ext uri="{FF2B5EF4-FFF2-40B4-BE49-F238E27FC236}">
                <a16:creationId xmlns:a16="http://schemas.microsoft.com/office/drawing/2014/main" id="{97478CA9-5723-4A5B-9348-B5A5B298D2AE}"/>
              </a:ext>
            </a:extLst>
          </p:cNvPr>
          <p:cNvSpPr txBox="1"/>
          <p:nvPr/>
        </p:nvSpPr>
        <p:spPr>
          <a:xfrm>
            <a:off x="8012472" y="3863000"/>
            <a:ext cx="2849732" cy="646331"/>
          </a:xfrm>
          <a:prstGeom prst="rect">
            <a:avLst/>
          </a:prstGeom>
          <a:noFill/>
        </p:spPr>
        <p:txBody>
          <a:bodyPr wrap="square" rtlCol="0">
            <a:spAutoFit/>
          </a:bodyPr>
          <a:lstStyle/>
          <a:p>
            <a:r>
              <a:rPr lang="en-US" sz="3600" b="1" dirty="0">
                <a:solidFill>
                  <a:schemeClr val="bg1">
                    <a:lumMod val="95000"/>
                  </a:schemeClr>
                </a:solidFill>
                <a:latin typeface="+mj-lt"/>
              </a:rPr>
              <a:t>Dark Web</a:t>
            </a:r>
          </a:p>
        </p:txBody>
      </p:sp>
      <p:sp>
        <p:nvSpPr>
          <p:cNvPr id="31" name="TextBox 30">
            <a:extLst>
              <a:ext uri="{FF2B5EF4-FFF2-40B4-BE49-F238E27FC236}">
                <a16:creationId xmlns:a16="http://schemas.microsoft.com/office/drawing/2014/main" id="{323D153F-77EE-4260-BAD9-A055F46C7585}"/>
              </a:ext>
            </a:extLst>
          </p:cNvPr>
          <p:cNvSpPr txBox="1"/>
          <p:nvPr/>
        </p:nvSpPr>
        <p:spPr>
          <a:xfrm>
            <a:off x="736978" y="3568304"/>
            <a:ext cx="4540774" cy="1077218"/>
          </a:xfrm>
          <a:prstGeom prst="rect">
            <a:avLst/>
          </a:prstGeom>
          <a:noFill/>
        </p:spPr>
        <p:txBody>
          <a:bodyPr wrap="square" rtlCol="0">
            <a:spAutoFit/>
          </a:bodyPr>
          <a:lstStyle/>
          <a:p>
            <a:r>
              <a:rPr lang="en-US" sz="3200" b="1" dirty="0">
                <a:solidFill>
                  <a:schemeClr val="bg1">
                    <a:lumMod val="95000"/>
                  </a:schemeClr>
                </a:solidFill>
                <a:latin typeface="+mj-lt"/>
              </a:rPr>
              <a:t>Indexed vs. non-indexed</a:t>
            </a:r>
          </a:p>
          <a:p>
            <a:r>
              <a:rPr lang="en-US" sz="3200" b="1" dirty="0">
                <a:solidFill>
                  <a:schemeClr val="bg1">
                    <a:lumMod val="95000"/>
                  </a:schemeClr>
                </a:solidFill>
                <a:latin typeface="+mj-lt"/>
              </a:rPr>
              <a:t>Good vs. bad</a:t>
            </a:r>
          </a:p>
        </p:txBody>
      </p:sp>
      <p:pic>
        <p:nvPicPr>
          <p:cNvPr id="38" name="Graphic 37" descr="Internet with solid fill">
            <a:extLst>
              <a:ext uri="{FF2B5EF4-FFF2-40B4-BE49-F238E27FC236}">
                <a16:creationId xmlns:a16="http://schemas.microsoft.com/office/drawing/2014/main" id="{D3695948-E233-4B36-8CFE-EF86DF874E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0697" y="5444331"/>
            <a:ext cx="1315364" cy="1315364"/>
          </a:xfrm>
          <a:prstGeom prst="rect">
            <a:avLst/>
          </a:prstGeom>
        </p:spPr>
      </p:pic>
    </p:spTree>
    <p:extLst>
      <p:ext uri="{BB962C8B-B14F-4D97-AF65-F5344CB8AC3E}">
        <p14:creationId xmlns:p14="http://schemas.microsoft.com/office/powerpoint/2010/main" val="744710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aphical user interface, application&#10;&#10;Description automatically generated">
            <a:extLst>
              <a:ext uri="{FF2B5EF4-FFF2-40B4-BE49-F238E27FC236}">
                <a16:creationId xmlns:a16="http://schemas.microsoft.com/office/drawing/2014/main" id="{DA564989-A60A-4473-91ED-F2B8FD6CDDCF}"/>
              </a:ext>
            </a:extLst>
          </p:cNvPr>
          <p:cNvPicPr>
            <a:picLocks noGrp="1" noChangeAspect="1"/>
          </p:cNvPicPr>
          <p:nvPr>
            <p:ph type="pic" sz="quarter" idx="10"/>
          </p:nvPr>
        </p:nvPicPr>
        <p:blipFill rotWithShape="1">
          <a:blip r:embed="rId3"/>
          <a:srcRect t="1286" b="16922"/>
          <a:stretch/>
        </p:blipFill>
        <p:spPr>
          <a:xfrm>
            <a:off x="5368687" y="4288"/>
            <a:ext cx="6896100" cy="6853712"/>
          </a:xfrm>
        </p:spPr>
      </p:pic>
      <p:sp>
        <p:nvSpPr>
          <p:cNvPr id="3" name="Title 2">
            <a:extLst>
              <a:ext uri="{FF2B5EF4-FFF2-40B4-BE49-F238E27FC236}">
                <a16:creationId xmlns:a16="http://schemas.microsoft.com/office/drawing/2014/main" id="{6A357220-212D-42B0-9DC3-2475634AEA46}"/>
              </a:ext>
            </a:extLst>
          </p:cNvPr>
          <p:cNvSpPr>
            <a:spLocks noGrp="1"/>
          </p:cNvSpPr>
          <p:nvPr>
            <p:ph type="title"/>
          </p:nvPr>
        </p:nvSpPr>
        <p:spPr/>
        <p:txBody>
          <a:bodyPr/>
          <a:lstStyle/>
          <a:p>
            <a:r>
              <a:rPr lang="en-US" dirty="0"/>
              <a:t>How much is your data worth?</a:t>
            </a:r>
          </a:p>
        </p:txBody>
      </p:sp>
      <p:sp>
        <p:nvSpPr>
          <p:cNvPr id="8" name="TextBox 7">
            <a:extLst>
              <a:ext uri="{FF2B5EF4-FFF2-40B4-BE49-F238E27FC236}">
                <a16:creationId xmlns:a16="http://schemas.microsoft.com/office/drawing/2014/main" id="{0A6659FE-00BD-4BFA-913E-93E9F46C1375}"/>
              </a:ext>
            </a:extLst>
          </p:cNvPr>
          <p:cNvSpPr txBox="1"/>
          <p:nvPr/>
        </p:nvSpPr>
        <p:spPr>
          <a:xfrm>
            <a:off x="5422710" y="6592102"/>
            <a:ext cx="7233313" cy="261610"/>
          </a:xfrm>
          <a:prstGeom prst="rect">
            <a:avLst/>
          </a:prstGeom>
          <a:noFill/>
        </p:spPr>
        <p:txBody>
          <a:bodyPr wrap="square" rtlCol="0">
            <a:spAutoFit/>
          </a:bodyPr>
          <a:lstStyle/>
          <a:p>
            <a:r>
              <a:rPr lang="en-US" sz="1050" dirty="0">
                <a:solidFill>
                  <a:schemeClr val="bg1">
                    <a:lumMod val="95000"/>
                  </a:schemeClr>
                </a:solidFill>
              </a:rPr>
              <a:t>https://www.experian.com/blogs/ask-experian/heres-how-much-your-personal-information-is-selling-for-on-the-dark-web/</a:t>
            </a:r>
          </a:p>
        </p:txBody>
      </p:sp>
    </p:spTree>
    <p:extLst>
      <p:ext uri="{BB962C8B-B14F-4D97-AF65-F5344CB8AC3E}">
        <p14:creationId xmlns:p14="http://schemas.microsoft.com/office/powerpoint/2010/main" val="1247356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DBE169-BA91-4B17-9AF2-4BAD528BEE06}"/>
              </a:ext>
            </a:extLst>
          </p:cNvPr>
          <p:cNvSpPr>
            <a:spLocks noGrp="1"/>
          </p:cNvSpPr>
          <p:nvPr>
            <p:ph type="title"/>
          </p:nvPr>
        </p:nvSpPr>
        <p:spPr/>
        <p:txBody>
          <a:bodyPr/>
          <a:lstStyle/>
          <a:p>
            <a:r>
              <a:rPr lang="en-US" dirty="0"/>
              <a:t>Amazing Social Media Statistics</a:t>
            </a:r>
          </a:p>
        </p:txBody>
      </p:sp>
      <p:pic>
        <p:nvPicPr>
          <p:cNvPr id="27" name="Picture 26" descr="Video camera recording woman presenting, seated on rug in front of sofa, wearing jeans and jewelry">
            <a:extLst>
              <a:ext uri="{FF2B5EF4-FFF2-40B4-BE49-F238E27FC236}">
                <a16:creationId xmlns:a16="http://schemas.microsoft.com/office/drawing/2014/main" id="{B109819F-D6C9-4BFF-BDEA-48B5FE72B293}"/>
              </a:ext>
            </a:extLst>
          </p:cNvPr>
          <p:cNvPicPr>
            <a:picLocks noChangeAspect="1"/>
          </p:cNvPicPr>
          <p:nvPr/>
        </p:nvPicPr>
        <p:blipFill>
          <a:blip r:embed="rId3"/>
          <a:stretch>
            <a:fillRect/>
          </a:stretch>
        </p:blipFill>
        <p:spPr>
          <a:xfrm>
            <a:off x="1" y="2793242"/>
            <a:ext cx="6068654" cy="4049554"/>
          </a:xfrm>
          <a:prstGeom prst="rect">
            <a:avLst/>
          </a:prstGeom>
        </p:spPr>
      </p:pic>
      <p:sp>
        <p:nvSpPr>
          <p:cNvPr id="30" name="TextBox 29">
            <a:extLst>
              <a:ext uri="{FF2B5EF4-FFF2-40B4-BE49-F238E27FC236}">
                <a16:creationId xmlns:a16="http://schemas.microsoft.com/office/drawing/2014/main" id="{80051E76-BA9D-4C7F-BD24-CD3BE86489F8}"/>
              </a:ext>
            </a:extLst>
          </p:cNvPr>
          <p:cNvSpPr txBox="1"/>
          <p:nvPr/>
        </p:nvSpPr>
        <p:spPr>
          <a:xfrm>
            <a:off x="6309815" y="6531508"/>
            <a:ext cx="5716137" cy="253916"/>
          </a:xfrm>
          <a:prstGeom prst="rect">
            <a:avLst/>
          </a:prstGeom>
          <a:noFill/>
        </p:spPr>
        <p:txBody>
          <a:bodyPr wrap="square" rtlCol="0">
            <a:spAutoFit/>
          </a:bodyPr>
          <a:lstStyle/>
          <a:p>
            <a:r>
              <a:rPr lang="en-US" sz="1050" dirty="0">
                <a:solidFill>
                  <a:srgbClr val="444444"/>
                </a:solidFill>
                <a:effectLst/>
                <a:latin typeface="inherit"/>
                <a:ea typeface="Times New Roman" panose="02020603050405020304" pitchFamily="18" charset="0"/>
                <a:cs typeface="Open Sans" panose="020B0606030504020204" pitchFamily="34" charset="0"/>
              </a:rPr>
              <a:t>Source (2017): https://www.cdse.edu/Training/Security-Training-Videos/Cybersecurity/Social-Media/</a:t>
            </a:r>
            <a:endParaRPr lang="en-US" sz="1050" dirty="0"/>
          </a:p>
        </p:txBody>
      </p:sp>
      <p:sp>
        <p:nvSpPr>
          <p:cNvPr id="33" name="Rectangle: Rounded Corners 32">
            <a:extLst>
              <a:ext uri="{FF2B5EF4-FFF2-40B4-BE49-F238E27FC236}">
                <a16:creationId xmlns:a16="http://schemas.microsoft.com/office/drawing/2014/main" id="{3965979D-6D87-4F86-BAFA-D9ED3C8DA864}"/>
              </a:ext>
            </a:extLst>
          </p:cNvPr>
          <p:cNvSpPr/>
          <p:nvPr/>
        </p:nvSpPr>
        <p:spPr>
          <a:xfrm>
            <a:off x="6275123" y="601430"/>
            <a:ext cx="5716137" cy="92332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The smartphone is the device of choice for most US mobile social network users; more than 150 million in United States alone.</a:t>
            </a:r>
            <a:endParaRPr lang="en-US" dirty="0"/>
          </a:p>
        </p:txBody>
      </p:sp>
      <p:sp>
        <p:nvSpPr>
          <p:cNvPr id="34" name="Rectangle: Rounded Corners 33">
            <a:extLst>
              <a:ext uri="{FF2B5EF4-FFF2-40B4-BE49-F238E27FC236}">
                <a16:creationId xmlns:a16="http://schemas.microsoft.com/office/drawing/2014/main" id="{1837B096-377E-4E5F-8A6E-203474E42D3E}"/>
              </a:ext>
            </a:extLst>
          </p:cNvPr>
          <p:cNvSpPr/>
          <p:nvPr/>
        </p:nvSpPr>
        <p:spPr>
          <a:xfrm>
            <a:off x="6314928" y="1633274"/>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An estimated 30 thousand websites a day are hacked.</a:t>
            </a:r>
            <a:endParaRPr lang="en-US" dirty="0"/>
          </a:p>
        </p:txBody>
      </p:sp>
      <p:sp>
        <p:nvSpPr>
          <p:cNvPr id="48" name="Rectangle: Rounded Corners 47">
            <a:extLst>
              <a:ext uri="{FF2B5EF4-FFF2-40B4-BE49-F238E27FC236}">
                <a16:creationId xmlns:a16="http://schemas.microsoft.com/office/drawing/2014/main" id="{1E370A1C-CCF1-4140-914A-28DA7924C30B}"/>
              </a:ext>
            </a:extLst>
          </p:cNvPr>
          <p:cNvSpPr/>
          <p:nvPr/>
        </p:nvSpPr>
        <p:spPr>
          <a:xfrm>
            <a:off x="6314927" y="2278603"/>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Approximately 313 million users monthly on Twitter.</a:t>
            </a:r>
            <a:endParaRPr lang="en-US" dirty="0"/>
          </a:p>
        </p:txBody>
      </p:sp>
      <p:sp>
        <p:nvSpPr>
          <p:cNvPr id="49" name="Rectangle: Rounded Corners 48">
            <a:extLst>
              <a:ext uri="{FF2B5EF4-FFF2-40B4-BE49-F238E27FC236}">
                <a16:creationId xmlns:a16="http://schemas.microsoft.com/office/drawing/2014/main" id="{C0A9552A-17F1-4466-8892-E553C74A8E55}"/>
              </a:ext>
            </a:extLst>
          </p:cNvPr>
          <p:cNvSpPr/>
          <p:nvPr/>
        </p:nvSpPr>
        <p:spPr>
          <a:xfrm>
            <a:off x="6314929" y="2923932"/>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a:solidFill>
                  <a:srgbClr val="444444"/>
                </a:solidFill>
                <a:effectLst/>
                <a:latin typeface="inherit"/>
                <a:ea typeface="Times New Roman" panose="02020603050405020304" pitchFamily="18" charset="0"/>
                <a:cs typeface="Open Sans" panose="020B0606030504020204" pitchFamily="34" charset="0"/>
              </a:rPr>
              <a:t>Approximately 433 million users on LinkedIn.</a:t>
            </a:r>
            <a:endParaRPr lang="en-US" dirty="0"/>
          </a:p>
        </p:txBody>
      </p:sp>
      <p:sp>
        <p:nvSpPr>
          <p:cNvPr id="50" name="Rectangle: Rounded Corners 49">
            <a:extLst>
              <a:ext uri="{FF2B5EF4-FFF2-40B4-BE49-F238E27FC236}">
                <a16:creationId xmlns:a16="http://schemas.microsoft.com/office/drawing/2014/main" id="{1F1B9FEC-B0FC-432D-83CA-667E79FEC453}"/>
              </a:ext>
            </a:extLst>
          </p:cNvPr>
          <p:cNvSpPr/>
          <p:nvPr/>
        </p:nvSpPr>
        <p:spPr>
          <a:xfrm>
            <a:off x="6295025" y="3569261"/>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Approximately 500 million monthly users on Instagram.</a:t>
            </a:r>
            <a:endParaRPr lang="en-US" dirty="0"/>
          </a:p>
        </p:txBody>
      </p:sp>
      <p:sp>
        <p:nvSpPr>
          <p:cNvPr id="51" name="Rectangle: Rounded Corners 50">
            <a:extLst>
              <a:ext uri="{FF2B5EF4-FFF2-40B4-BE49-F238E27FC236}">
                <a16:creationId xmlns:a16="http://schemas.microsoft.com/office/drawing/2014/main" id="{9ABEEE83-0005-4D72-8F84-123A5E6A913C}"/>
              </a:ext>
            </a:extLst>
          </p:cNvPr>
          <p:cNvSpPr/>
          <p:nvPr/>
        </p:nvSpPr>
        <p:spPr>
          <a:xfrm>
            <a:off x="6314926" y="4214590"/>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Approximately 176 registered users on Pinterest.</a:t>
            </a:r>
            <a:endParaRPr lang="en-US" dirty="0"/>
          </a:p>
        </p:txBody>
      </p:sp>
      <p:sp>
        <p:nvSpPr>
          <p:cNvPr id="52" name="Rectangle: Rounded Corners 51">
            <a:extLst>
              <a:ext uri="{FF2B5EF4-FFF2-40B4-BE49-F238E27FC236}">
                <a16:creationId xmlns:a16="http://schemas.microsoft.com/office/drawing/2014/main" id="{D9BC1FB4-6C07-46D7-A20A-989441E7AE50}"/>
              </a:ext>
            </a:extLst>
          </p:cNvPr>
          <p:cNvSpPr/>
          <p:nvPr/>
        </p:nvSpPr>
        <p:spPr>
          <a:xfrm>
            <a:off x="6349621" y="4859920"/>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Approximately 256 days to spot a social medial breach.</a:t>
            </a:r>
            <a:endParaRPr lang="en-US" dirty="0"/>
          </a:p>
        </p:txBody>
      </p:sp>
      <p:sp>
        <p:nvSpPr>
          <p:cNvPr id="53" name="Rectangle: Rounded Corners 52">
            <a:extLst>
              <a:ext uri="{FF2B5EF4-FFF2-40B4-BE49-F238E27FC236}">
                <a16:creationId xmlns:a16="http://schemas.microsoft.com/office/drawing/2014/main" id="{40983B07-C2EA-443E-BCF7-59F3E441E5ED}"/>
              </a:ext>
            </a:extLst>
          </p:cNvPr>
          <p:cNvSpPr/>
          <p:nvPr/>
        </p:nvSpPr>
        <p:spPr>
          <a:xfrm>
            <a:off x="6349620" y="5505250"/>
            <a:ext cx="5676331" cy="5368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1800" dirty="0">
                <a:solidFill>
                  <a:srgbClr val="444444"/>
                </a:solidFill>
                <a:effectLst/>
                <a:latin typeface="inherit"/>
                <a:ea typeface="Times New Roman" panose="02020603050405020304" pitchFamily="18" charset="0"/>
                <a:cs typeface="Open Sans" panose="020B0606030504020204" pitchFamily="34" charset="0"/>
              </a:rPr>
              <a:t>Approximately 88 days to contain a breach.</a:t>
            </a:r>
            <a:endParaRPr lang="en-US" dirty="0"/>
          </a:p>
        </p:txBody>
      </p:sp>
    </p:spTree>
    <p:extLst>
      <p:ext uri="{BB962C8B-B14F-4D97-AF65-F5344CB8AC3E}">
        <p14:creationId xmlns:p14="http://schemas.microsoft.com/office/powerpoint/2010/main" val="2032607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F7E912F-4E22-4395-8336-0FD7D26A6638}"/>
              </a:ext>
            </a:extLst>
          </p:cNvPr>
          <p:cNvSpPr>
            <a:spLocks noGrp="1"/>
          </p:cNvSpPr>
          <p:nvPr>
            <p:ph type="title"/>
          </p:nvPr>
        </p:nvSpPr>
        <p:spPr>
          <a:xfrm>
            <a:off x="1417548" y="5699335"/>
            <a:ext cx="8717280" cy="823070"/>
          </a:xfrm>
        </p:spPr>
        <p:txBody>
          <a:bodyPr/>
          <a:lstStyle/>
          <a:p>
            <a:r>
              <a:rPr lang="en-US" dirty="0"/>
              <a:t>What is phishing?</a:t>
            </a:r>
          </a:p>
        </p:txBody>
      </p:sp>
      <p:pic>
        <p:nvPicPr>
          <p:cNvPr id="18" name="Online Media 17" title="What is phishing? Learn how this attack works">
            <a:hlinkClick r:id="" action="ppaction://media"/>
            <a:extLst>
              <a:ext uri="{FF2B5EF4-FFF2-40B4-BE49-F238E27FC236}">
                <a16:creationId xmlns:a16="http://schemas.microsoft.com/office/drawing/2014/main" id="{CAA49AAE-0EE2-4A8A-BA3E-7C93EDF48E2E}"/>
              </a:ext>
            </a:extLst>
          </p:cNvPr>
          <p:cNvPicPr>
            <a:picLocks noRot="1" noChangeAspect="1"/>
          </p:cNvPicPr>
          <p:nvPr>
            <a:videoFile r:link="rId1"/>
          </p:nvPr>
        </p:nvPicPr>
        <p:blipFill>
          <a:blip r:embed="rId4"/>
          <a:stretch>
            <a:fillRect/>
          </a:stretch>
        </p:blipFill>
        <p:spPr>
          <a:xfrm>
            <a:off x="1352203" y="215191"/>
            <a:ext cx="9349047" cy="5282212"/>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5" name="TextBox 4">
            <a:extLst>
              <a:ext uri="{FF2B5EF4-FFF2-40B4-BE49-F238E27FC236}">
                <a16:creationId xmlns:a16="http://schemas.microsoft.com/office/drawing/2014/main" id="{8040027B-A290-435E-AA27-309A0F7480AE}"/>
              </a:ext>
            </a:extLst>
          </p:cNvPr>
          <p:cNvSpPr txBox="1"/>
          <p:nvPr/>
        </p:nvSpPr>
        <p:spPr>
          <a:xfrm rot="16200000">
            <a:off x="7792274" y="2444234"/>
            <a:ext cx="6095046" cy="230832"/>
          </a:xfrm>
          <a:prstGeom prst="rect">
            <a:avLst/>
          </a:prstGeom>
          <a:noFill/>
        </p:spPr>
        <p:txBody>
          <a:bodyPr wrap="square">
            <a:spAutoFit/>
          </a:bodyPr>
          <a:lstStyle/>
          <a:p>
            <a:r>
              <a:rPr lang="en-US" sz="900" dirty="0">
                <a:solidFill>
                  <a:schemeClr val="bg1"/>
                </a:solidFill>
              </a:rPr>
              <a:t>Source:  https://youtu.be/Y7zNlEMDmI4</a:t>
            </a:r>
          </a:p>
        </p:txBody>
      </p:sp>
    </p:spTree>
    <p:extLst>
      <p:ext uri="{BB962C8B-B14F-4D97-AF65-F5344CB8AC3E}">
        <p14:creationId xmlns:p14="http://schemas.microsoft.com/office/powerpoint/2010/main" val="2872249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par>
              <p:cTn id="7"/>
            </p:par>
            <p:video>
              <p:cMediaNode vol="80000">
                <p:cTn id="8" fill="hold" display="0">
                  <p:stCondLst>
                    <p:cond delay="indefinite"/>
                  </p:stCondLst>
                </p:cTn>
                <p:tgtEl>
                  <p:spTgt spid="18"/>
                </p:tgtEl>
              </p:cMediaNode>
            </p:video>
            <p:seq concurrent="1" nextAc="seek">
              <p:cTn id="9" restart="whenNotActive" fill="hold" evtFilter="cancelBubble" nodeType="interactiveSeq">
                <p:stCondLst>
                  <p:cond evt="onClick" delay="0">
                    <p:tgtEl>
                      <p:spTgt spid="18"/>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25BE3F6-E78D-427C-B822-D39497717C8F}"/>
              </a:ext>
            </a:extLst>
          </p:cNvPr>
          <p:cNvSpPr>
            <a:spLocks noGrp="1"/>
          </p:cNvSpPr>
          <p:nvPr>
            <p:ph type="title"/>
          </p:nvPr>
        </p:nvSpPr>
        <p:spPr/>
        <p:txBody>
          <a:bodyPr>
            <a:normAutofit fontScale="90000"/>
          </a:bodyPr>
          <a:lstStyle/>
          <a:p>
            <a:r>
              <a:rPr lang="en-US" dirty="0"/>
              <a:t>The most impersonated brands in phishing scams</a:t>
            </a:r>
          </a:p>
        </p:txBody>
      </p:sp>
      <p:sp>
        <p:nvSpPr>
          <p:cNvPr id="12" name="Text Placeholder 11">
            <a:extLst>
              <a:ext uri="{FF2B5EF4-FFF2-40B4-BE49-F238E27FC236}">
                <a16:creationId xmlns:a16="http://schemas.microsoft.com/office/drawing/2014/main" id="{56420B1E-5D79-4668-9B70-7BB45673CB26}"/>
              </a:ext>
            </a:extLst>
          </p:cNvPr>
          <p:cNvSpPr>
            <a:spLocks noGrp="1"/>
          </p:cNvSpPr>
          <p:nvPr>
            <p:ph type="body" sz="quarter" idx="12"/>
          </p:nvPr>
        </p:nvSpPr>
        <p:spPr/>
        <p:txBody>
          <a:bodyPr/>
          <a:lstStyle/>
          <a:p>
            <a:r>
              <a:rPr lang="en-US" dirty="0"/>
              <a:t>Do you use any of these brands?</a:t>
            </a:r>
          </a:p>
        </p:txBody>
      </p:sp>
      <p:pic>
        <p:nvPicPr>
          <p:cNvPr id="9" name="Picture Placeholder 8" descr="Chart, bar chart&#10;&#10;Description automatically generated">
            <a:extLst>
              <a:ext uri="{FF2B5EF4-FFF2-40B4-BE49-F238E27FC236}">
                <a16:creationId xmlns:a16="http://schemas.microsoft.com/office/drawing/2014/main" id="{5E4D2AC1-8695-4738-8E9E-AD87722143AD}"/>
              </a:ext>
            </a:extLst>
          </p:cNvPr>
          <p:cNvPicPr>
            <a:picLocks noGrp="1" noChangeAspect="1"/>
          </p:cNvPicPr>
          <p:nvPr>
            <p:ph type="chart" sz="quarter" idx="13"/>
          </p:nvPr>
        </p:nvPicPr>
        <p:blipFill rotWithShape="1">
          <a:blip r:embed="rId3"/>
          <a:stretch/>
        </p:blipFill>
        <p:spPr>
          <a:xfrm>
            <a:off x="6730627" y="237492"/>
            <a:ext cx="4555877" cy="63830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08363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descr="A screenshot of a video game&#10;&#10;Description automatically generated with medium confidence">
            <a:extLst>
              <a:ext uri="{FF2B5EF4-FFF2-40B4-BE49-F238E27FC236}">
                <a16:creationId xmlns:a16="http://schemas.microsoft.com/office/drawing/2014/main" id="{65A832B5-5557-4312-B7DF-BABDE3532805}"/>
              </a:ext>
            </a:extLst>
          </p:cNvPr>
          <p:cNvPicPr>
            <a:picLocks noGrp="1" noChangeAspect="1"/>
          </p:cNvPicPr>
          <p:nvPr>
            <p:ph type="pic" sz="quarter" idx="10"/>
          </p:nvPr>
        </p:nvPicPr>
        <p:blipFill rotWithShape="1">
          <a:blip r:embed="rId3"/>
          <a:srcRect t="-213" b="64407"/>
          <a:stretch/>
        </p:blipFill>
        <p:spPr>
          <a:xfrm>
            <a:off x="215331" y="168322"/>
            <a:ext cx="5180083" cy="6538481"/>
          </a:xfrm>
        </p:spPr>
      </p:pic>
      <p:pic>
        <p:nvPicPr>
          <p:cNvPr id="18" name="Picture 17" descr="Graphical user interface&#10;&#10;Description automatically generated">
            <a:extLst>
              <a:ext uri="{FF2B5EF4-FFF2-40B4-BE49-F238E27FC236}">
                <a16:creationId xmlns:a16="http://schemas.microsoft.com/office/drawing/2014/main" id="{817CED13-2FC5-4BCD-B5F4-65838CAE1DC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480442" y="3060434"/>
            <a:ext cx="6453750" cy="3646369"/>
          </a:xfrm>
          <a:prstGeom prst="rect">
            <a:avLst/>
          </a:prstGeom>
        </p:spPr>
      </p:pic>
      <p:sp>
        <p:nvSpPr>
          <p:cNvPr id="19" name="TextBox 18">
            <a:extLst>
              <a:ext uri="{FF2B5EF4-FFF2-40B4-BE49-F238E27FC236}">
                <a16:creationId xmlns:a16="http://schemas.microsoft.com/office/drawing/2014/main" id="{27EDB7A3-BF50-4C87-B6B8-116666E0F9D8}"/>
              </a:ext>
            </a:extLst>
          </p:cNvPr>
          <p:cNvSpPr txBox="1"/>
          <p:nvPr/>
        </p:nvSpPr>
        <p:spPr>
          <a:xfrm rot="5400000">
            <a:off x="8832013" y="6804197"/>
            <a:ext cx="6384611" cy="230832"/>
          </a:xfrm>
          <a:prstGeom prst="rect">
            <a:avLst/>
          </a:prstGeom>
          <a:noFill/>
        </p:spPr>
        <p:txBody>
          <a:bodyPr wrap="square" rtlCol="0">
            <a:spAutoFit/>
          </a:bodyPr>
          <a:lstStyle/>
          <a:p>
            <a:r>
              <a:rPr lang="en-US" sz="900" dirty="0">
                <a:hlinkClick r:id="rId5" tooltip="https://teknodiot.com/phishing-oltalama-nedir-kendimizi-nasil-koruyabiliriz"/>
              </a:rPr>
              <a:t>This Photo</a:t>
            </a:r>
            <a:r>
              <a:rPr lang="en-US" sz="900" dirty="0"/>
              <a:t> by Unknown Author is licensed under </a:t>
            </a:r>
            <a:r>
              <a:rPr lang="en-US" sz="900" dirty="0">
                <a:hlinkClick r:id="rId6" tooltip="https://creativecommons.org/licenses/by-nc-nd/3.0/"/>
              </a:rPr>
              <a:t>CC BY-NC-ND</a:t>
            </a:r>
            <a:endParaRPr lang="en-US" sz="900" dirty="0"/>
          </a:p>
        </p:txBody>
      </p:sp>
      <p:sp>
        <p:nvSpPr>
          <p:cNvPr id="20" name="Title 7">
            <a:extLst>
              <a:ext uri="{FF2B5EF4-FFF2-40B4-BE49-F238E27FC236}">
                <a16:creationId xmlns:a16="http://schemas.microsoft.com/office/drawing/2014/main" id="{66488157-6332-4E78-8378-E3D8CCD9B858}"/>
              </a:ext>
            </a:extLst>
          </p:cNvPr>
          <p:cNvSpPr txBox="1">
            <a:spLocks/>
          </p:cNvSpPr>
          <p:nvPr/>
        </p:nvSpPr>
        <p:spPr>
          <a:xfrm>
            <a:off x="5395414" y="1058249"/>
            <a:ext cx="6435524" cy="1325563"/>
          </a:xfrm>
          <a:prstGeom prst="rect">
            <a:avLst/>
          </a:prstGeom>
        </p:spPr>
        <p:txBody>
          <a:bodyPr/>
          <a:lstStyle>
            <a:lvl1pPr algn="l" defTabSz="914400" rtl="0" eaLnBrk="1" latinLnBrk="0" hangingPunct="1">
              <a:lnSpc>
                <a:spcPct val="90000"/>
              </a:lnSpc>
              <a:spcBef>
                <a:spcPct val="0"/>
              </a:spcBef>
              <a:buNone/>
              <a:defRPr sz="4400" b="1" i="0" kern="1200" spc="-150">
                <a:solidFill>
                  <a:schemeClr val="tx2"/>
                </a:solidFill>
                <a:latin typeface="+mj-lt"/>
                <a:ea typeface="+mj-ea"/>
                <a:cs typeface="Gill Sans" panose="020B0502020104020203" pitchFamily="34" charset="-79"/>
              </a:defRPr>
            </a:lvl1pPr>
          </a:lstStyle>
          <a:p>
            <a:pPr algn="r"/>
            <a:r>
              <a:rPr lang="en-US" dirty="0"/>
              <a:t>Business is the top most phished e-mail category</a:t>
            </a:r>
          </a:p>
          <a:p>
            <a:pPr algn="r"/>
            <a:r>
              <a:rPr lang="en-US" dirty="0"/>
              <a:t>for Q1 2022.</a:t>
            </a:r>
          </a:p>
        </p:txBody>
      </p:sp>
      <p:sp>
        <p:nvSpPr>
          <p:cNvPr id="22" name="TextBox 21">
            <a:extLst>
              <a:ext uri="{FF2B5EF4-FFF2-40B4-BE49-F238E27FC236}">
                <a16:creationId xmlns:a16="http://schemas.microsoft.com/office/drawing/2014/main" id="{73E653D1-97E8-44A9-B573-A9DBAF45AE23}"/>
              </a:ext>
            </a:extLst>
          </p:cNvPr>
          <p:cNvSpPr txBox="1"/>
          <p:nvPr/>
        </p:nvSpPr>
        <p:spPr>
          <a:xfrm rot="16200000">
            <a:off x="-2932584" y="3611891"/>
            <a:ext cx="6096000" cy="230832"/>
          </a:xfrm>
          <a:prstGeom prst="rect">
            <a:avLst/>
          </a:prstGeom>
          <a:noFill/>
        </p:spPr>
        <p:txBody>
          <a:bodyPr wrap="square">
            <a:spAutoFit/>
          </a:bodyPr>
          <a:lstStyle/>
          <a:p>
            <a:r>
              <a:rPr lang="en-US" sz="900" dirty="0"/>
              <a:t>Source:  https://blog.knowbe4.com/q2-2022-phishing-results-holiday-emails-entice-employees</a:t>
            </a:r>
          </a:p>
        </p:txBody>
      </p:sp>
    </p:spTree>
    <p:extLst>
      <p:ext uri="{BB962C8B-B14F-4D97-AF65-F5344CB8AC3E}">
        <p14:creationId xmlns:p14="http://schemas.microsoft.com/office/powerpoint/2010/main" val="1133974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F7E912F-4E22-4395-8336-0FD7D26A6638}"/>
              </a:ext>
            </a:extLst>
          </p:cNvPr>
          <p:cNvSpPr>
            <a:spLocks noGrp="1"/>
          </p:cNvSpPr>
          <p:nvPr>
            <p:ph type="title"/>
          </p:nvPr>
        </p:nvSpPr>
        <p:spPr>
          <a:xfrm>
            <a:off x="1637732" y="5724796"/>
            <a:ext cx="8717280" cy="823070"/>
          </a:xfrm>
        </p:spPr>
        <p:txBody>
          <a:bodyPr/>
          <a:lstStyle/>
          <a:p>
            <a:r>
              <a:rPr lang="en-US" dirty="0"/>
              <a:t>What is vishing?</a:t>
            </a:r>
          </a:p>
        </p:txBody>
      </p:sp>
      <p:pic>
        <p:nvPicPr>
          <p:cNvPr id="3" name="Online Media 2" title="Security Awareness Episode 6: Vishing">
            <a:hlinkClick r:id="" action="ppaction://media"/>
            <a:extLst>
              <a:ext uri="{FF2B5EF4-FFF2-40B4-BE49-F238E27FC236}">
                <a16:creationId xmlns:a16="http://schemas.microsoft.com/office/drawing/2014/main" id="{E226BDEE-8A09-4FD0-BC68-C5CF935C5C1C}"/>
              </a:ext>
            </a:extLst>
          </p:cNvPr>
          <p:cNvPicPr>
            <a:picLocks noRot="1" noChangeAspect="1"/>
          </p:cNvPicPr>
          <p:nvPr>
            <a:videoFile r:link="rId1"/>
          </p:nvPr>
        </p:nvPicPr>
        <p:blipFill>
          <a:blip r:embed="rId4"/>
          <a:stretch>
            <a:fillRect/>
          </a:stretch>
        </p:blipFill>
        <p:spPr>
          <a:xfrm>
            <a:off x="1637732" y="404883"/>
            <a:ext cx="9009253" cy="5090228"/>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5" name="TextBox 4">
            <a:extLst>
              <a:ext uri="{FF2B5EF4-FFF2-40B4-BE49-F238E27FC236}">
                <a16:creationId xmlns:a16="http://schemas.microsoft.com/office/drawing/2014/main" id="{BB74AD7F-C868-4DD7-9CF7-E26963218D41}"/>
              </a:ext>
            </a:extLst>
          </p:cNvPr>
          <p:cNvSpPr txBox="1"/>
          <p:nvPr/>
        </p:nvSpPr>
        <p:spPr>
          <a:xfrm rot="16200000">
            <a:off x="8954073" y="3668013"/>
            <a:ext cx="3616656" cy="230832"/>
          </a:xfrm>
          <a:prstGeom prst="rect">
            <a:avLst/>
          </a:prstGeom>
          <a:noFill/>
        </p:spPr>
        <p:txBody>
          <a:bodyPr wrap="square" rtlCol="0">
            <a:spAutoFit/>
          </a:bodyPr>
          <a:lstStyle/>
          <a:p>
            <a:r>
              <a:rPr lang="en-US" sz="900" dirty="0">
                <a:solidFill>
                  <a:schemeClr val="bg1">
                    <a:lumMod val="95000"/>
                  </a:schemeClr>
                </a:solidFill>
              </a:rPr>
              <a:t>Source: https://youtu.be/Hc01oZPvByg</a:t>
            </a:r>
          </a:p>
        </p:txBody>
      </p:sp>
    </p:spTree>
    <p:extLst>
      <p:ext uri="{BB962C8B-B14F-4D97-AF65-F5344CB8AC3E}">
        <p14:creationId xmlns:p14="http://schemas.microsoft.com/office/powerpoint/2010/main" val="177241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par>
              <p:cTn id="7"/>
            </p:par>
            <p:video>
              <p:cMediaNode vol="80000">
                <p:cTn id="8" fill="hold" display="0">
                  <p:stCondLst>
                    <p:cond delay="indefinite"/>
                  </p:stCondLst>
                </p:cTn>
                <p:tgtEl>
                  <p:spTgt spid="3"/>
                </p:tgtEl>
              </p:cMediaNode>
            </p:video>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7C92B0-E147-4FCC-84C0-8205616D7AA3}"/>
              </a:ext>
            </a:extLst>
          </p:cNvPr>
          <p:cNvSpPr>
            <a:spLocks noGrp="1"/>
          </p:cNvSpPr>
          <p:nvPr>
            <p:ph type="title"/>
          </p:nvPr>
        </p:nvSpPr>
        <p:spPr>
          <a:xfrm>
            <a:off x="1260144" y="5685688"/>
            <a:ext cx="8717280" cy="823070"/>
          </a:xfrm>
        </p:spPr>
        <p:txBody>
          <a:bodyPr/>
          <a:lstStyle/>
          <a:p>
            <a:r>
              <a:rPr lang="en-US" dirty="0"/>
              <a:t>What is smishing?</a:t>
            </a:r>
          </a:p>
        </p:txBody>
      </p:sp>
      <p:pic>
        <p:nvPicPr>
          <p:cNvPr id="5" name="Online Media 4" title="What is smishing? How phishing via text message works">
            <a:hlinkClick r:id="" action="ppaction://media"/>
            <a:extLst>
              <a:ext uri="{FF2B5EF4-FFF2-40B4-BE49-F238E27FC236}">
                <a16:creationId xmlns:a16="http://schemas.microsoft.com/office/drawing/2014/main" id="{18DA3FD4-0ACF-4BEE-B3F9-7C732756369A}"/>
              </a:ext>
            </a:extLst>
          </p:cNvPr>
          <p:cNvPicPr>
            <a:picLocks noRot="1" noChangeAspect="1"/>
          </p:cNvPicPr>
          <p:nvPr>
            <a:videoFile r:link="rId1"/>
          </p:nvPr>
        </p:nvPicPr>
        <p:blipFill>
          <a:blip r:embed="rId4"/>
          <a:stretch>
            <a:fillRect/>
          </a:stretch>
        </p:blipFill>
        <p:spPr>
          <a:xfrm>
            <a:off x="1260144" y="118190"/>
            <a:ext cx="9398758" cy="5310298"/>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7" name="TextBox 6">
            <a:extLst>
              <a:ext uri="{FF2B5EF4-FFF2-40B4-BE49-F238E27FC236}">
                <a16:creationId xmlns:a16="http://schemas.microsoft.com/office/drawing/2014/main" id="{E582D7FE-BDBC-4D0D-A08F-07084FB9E949}"/>
              </a:ext>
            </a:extLst>
          </p:cNvPr>
          <p:cNvSpPr txBox="1"/>
          <p:nvPr/>
        </p:nvSpPr>
        <p:spPr>
          <a:xfrm rot="16200000">
            <a:off x="9694163" y="4329554"/>
            <a:ext cx="2160310" cy="230832"/>
          </a:xfrm>
          <a:prstGeom prst="rect">
            <a:avLst/>
          </a:prstGeom>
          <a:noFill/>
        </p:spPr>
        <p:txBody>
          <a:bodyPr wrap="square">
            <a:spAutoFit/>
          </a:bodyPr>
          <a:lstStyle/>
          <a:p>
            <a:r>
              <a:rPr lang="en-US" sz="900" dirty="0">
                <a:solidFill>
                  <a:schemeClr val="bg1">
                    <a:lumMod val="95000"/>
                  </a:schemeClr>
                </a:solidFill>
              </a:rPr>
              <a:t>Source:  https://youtu.be/ZOZGQeG8avQ</a:t>
            </a:r>
          </a:p>
        </p:txBody>
      </p:sp>
    </p:spTree>
    <p:extLst>
      <p:ext uri="{BB962C8B-B14F-4D97-AF65-F5344CB8AC3E}">
        <p14:creationId xmlns:p14="http://schemas.microsoft.com/office/powerpoint/2010/main" val="54736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72D1B5-25E0-45B7-8685-981989868CF4}"/>
              </a:ext>
            </a:extLst>
          </p:cNvPr>
          <p:cNvSpPr>
            <a:spLocks noGrp="1"/>
          </p:cNvSpPr>
          <p:nvPr>
            <p:ph type="title"/>
          </p:nvPr>
        </p:nvSpPr>
        <p:spPr/>
        <p:txBody>
          <a:bodyPr/>
          <a:lstStyle/>
          <a:p>
            <a:r>
              <a:rPr lang="en-US" dirty="0"/>
              <a:t>Business Email Compromise</a:t>
            </a:r>
          </a:p>
        </p:txBody>
      </p:sp>
      <p:pic>
        <p:nvPicPr>
          <p:cNvPr id="7" name="Online Media 6" title="Business Email Compromise Scams Simplified">
            <a:hlinkClick r:id="" action="ppaction://media"/>
            <a:extLst>
              <a:ext uri="{FF2B5EF4-FFF2-40B4-BE49-F238E27FC236}">
                <a16:creationId xmlns:a16="http://schemas.microsoft.com/office/drawing/2014/main" id="{2E39AC78-DFBF-4C9C-8DF7-923BA7110A2C}"/>
              </a:ext>
            </a:extLst>
          </p:cNvPr>
          <p:cNvPicPr>
            <a:picLocks noRot="1" noChangeAspect="1"/>
          </p:cNvPicPr>
          <p:nvPr>
            <a:videoFile r:link="rId1"/>
          </p:nvPr>
        </p:nvPicPr>
        <p:blipFill>
          <a:blip r:embed="rId4"/>
          <a:stretch>
            <a:fillRect/>
          </a:stretch>
        </p:blipFill>
        <p:spPr>
          <a:xfrm>
            <a:off x="1919946" y="250210"/>
            <a:ext cx="8059827" cy="4553802"/>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9" name="TextBox 8">
            <a:extLst>
              <a:ext uri="{FF2B5EF4-FFF2-40B4-BE49-F238E27FC236}">
                <a16:creationId xmlns:a16="http://schemas.microsoft.com/office/drawing/2014/main" id="{ACEAC5BC-BC6B-4A12-815E-F577E82BAED8}"/>
              </a:ext>
            </a:extLst>
          </p:cNvPr>
          <p:cNvSpPr txBox="1"/>
          <p:nvPr/>
        </p:nvSpPr>
        <p:spPr>
          <a:xfrm rot="16200000">
            <a:off x="8176276" y="2604882"/>
            <a:ext cx="3853218" cy="246221"/>
          </a:xfrm>
          <a:prstGeom prst="rect">
            <a:avLst/>
          </a:prstGeom>
          <a:noFill/>
        </p:spPr>
        <p:txBody>
          <a:bodyPr wrap="square">
            <a:spAutoFit/>
          </a:bodyPr>
          <a:lstStyle/>
          <a:p>
            <a:r>
              <a:rPr lang="en-US" sz="1000" dirty="0"/>
              <a:t>Source: https://youtu.be/h3ipCcndlq0</a:t>
            </a:r>
          </a:p>
        </p:txBody>
      </p:sp>
    </p:spTree>
    <p:extLst>
      <p:ext uri="{BB962C8B-B14F-4D97-AF65-F5344CB8AC3E}">
        <p14:creationId xmlns:p14="http://schemas.microsoft.com/office/powerpoint/2010/main" val="321365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title="Decorative"/>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l="53" r="53"/>
          <a:stretch/>
        </p:blipFill>
        <p:spPr>
          <a:xfrm>
            <a:off x="4745620" y="0"/>
            <a:ext cx="7446380" cy="3429009"/>
          </a:xfrm>
        </p:spPr>
      </p:pic>
      <p:sp>
        <p:nvSpPr>
          <p:cNvPr id="5" name="Title 4">
            <a:extLst>
              <a:ext uri="{FF2B5EF4-FFF2-40B4-BE49-F238E27FC236}">
                <a16:creationId xmlns:a16="http://schemas.microsoft.com/office/drawing/2014/main" id="{44A0257C-3D98-4E46-86D3-1B752C8374C9}"/>
              </a:ext>
            </a:extLst>
          </p:cNvPr>
          <p:cNvSpPr>
            <a:spLocks noGrp="1"/>
          </p:cNvSpPr>
          <p:nvPr>
            <p:ph type="title"/>
          </p:nvPr>
        </p:nvSpPr>
        <p:spPr>
          <a:xfrm>
            <a:off x="838199" y="1659770"/>
            <a:ext cx="3156045" cy="1325563"/>
          </a:xfrm>
        </p:spPr>
        <p:txBody>
          <a:bodyPr>
            <a:normAutofit/>
          </a:bodyPr>
          <a:lstStyle/>
          <a:p>
            <a:r>
              <a:rPr lang="en-US" dirty="0"/>
              <a:t>Quid Pro Quo Scams</a:t>
            </a:r>
          </a:p>
        </p:txBody>
      </p:sp>
      <p:sp>
        <p:nvSpPr>
          <p:cNvPr id="9" name="Text Placeholder 8"/>
          <p:cNvSpPr>
            <a:spLocks noGrp="1"/>
          </p:cNvSpPr>
          <p:nvPr>
            <p:ph type="body" sz="quarter" idx="16"/>
          </p:nvPr>
        </p:nvSpPr>
        <p:spPr>
          <a:xfrm>
            <a:off x="552733" y="4074269"/>
            <a:ext cx="11086533" cy="1976771"/>
          </a:xfrm>
        </p:spPr>
        <p:txBody>
          <a:bodyPr>
            <a:noAutofit/>
          </a:bodyPr>
          <a:lstStyle/>
          <a:p>
            <a:pPr marL="285750" indent="-285750">
              <a:spcBef>
                <a:spcPts val="0"/>
              </a:spcBef>
              <a:buFont typeface="Arial" panose="020B0604020202020204" pitchFamily="34" charset="0"/>
              <a:buChar char="•"/>
            </a:pPr>
            <a:r>
              <a:rPr lang="en-US" sz="2400" dirty="0">
                <a:solidFill>
                  <a:srgbClr val="707070"/>
                </a:solidFill>
                <a:latin typeface="+mj-lt"/>
                <a:ea typeface="Arial" panose="020B0604020202020204" pitchFamily="34" charset="0"/>
              </a:rPr>
              <a:t>S</a:t>
            </a:r>
            <a:r>
              <a:rPr lang="en-US" sz="2400" dirty="0">
                <a:solidFill>
                  <a:srgbClr val="707070"/>
                </a:solidFill>
                <a:effectLst/>
                <a:latin typeface="+mj-lt"/>
                <a:ea typeface="Arial" panose="020B0604020202020204" pitchFamily="34" charset="0"/>
              </a:rPr>
              <a:t>cammers pretend to be from an IT department or other technical service provider.</a:t>
            </a:r>
            <a:endParaRPr lang="en-US" sz="2400" dirty="0">
              <a:effectLst/>
              <a:latin typeface="+mj-lt"/>
              <a:ea typeface="Arial" panose="020B0604020202020204" pitchFamily="34" charset="0"/>
            </a:endParaRPr>
          </a:p>
          <a:p>
            <a:pPr marL="285750" indent="-285750">
              <a:spcBef>
                <a:spcPts val="0"/>
              </a:spcBef>
              <a:buFont typeface="Arial" panose="020B0604020202020204" pitchFamily="34" charset="0"/>
              <a:buChar char="•"/>
            </a:pPr>
            <a:r>
              <a:rPr lang="en-US" sz="2400" dirty="0">
                <a:solidFill>
                  <a:srgbClr val="707070"/>
                </a:solidFill>
                <a:latin typeface="+mj-lt"/>
                <a:ea typeface="Arial" panose="020B0604020202020204" pitchFamily="34" charset="0"/>
              </a:rPr>
              <a:t>O</a:t>
            </a:r>
            <a:r>
              <a:rPr lang="en-US" sz="2400" dirty="0">
                <a:solidFill>
                  <a:srgbClr val="707070"/>
                </a:solidFill>
                <a:effectLst/>
                <a:latin typeface="+mj-lt"/>
                <a:ea typeface="Arial" panose="020B0604020202020204" pitchFamily="34" charset="0"/>
              </a:rPr>
              <a:t>ffers incentives (e.g., speed up your internet or fix a computer problem).</a:t>
            </a:r>
          </a:p>
          <a:p>
            <a:pPr marL="285750" indent="-285750">
              <a:spcBef>
                <a:spcPts val="0"/>
              </a:spcBef>
              <a:buFont typeface="Arial" panose="020B0604020202020204" pitchFamily="34" charset="0"/>
              <a:buChar char="•"/>
            </a:pPr>
            <a:r>
              <a:rPr lang="en-US" sz="2400" dirty="0">
                <a:solidFill>
                  <a:srgbClr val="707070"/>
                </a:solidFill>
                <a:effectLst/>
                <a:latin typeface="+mj-lt"/>
                <a:ea typeface="Arial" panose="020B0604020202020204" pitchFamily="34" charset="0"/>
              </a:rPr>
              <a:t>Asks you to create a free account or provide/verify your login credentials.</a:t>
            </a:r>
            <a:endParaRPr lang="en-US" sz="2400" dirty="0">
              <a:solidFill>
                <a:schemeClr val="tx2"/>
              </a:solidFill>
              <a:latin typeface="+mj-lt"/>
              <a:ea typeface="Arial" panose="020B0604020202020204" pitchFamily="34" charset="0"/>
            </a:endParaRPr>
          </a:p>
          <a:p>
            <a:pPr marL="285750" indent="-285750">
              <a:spcBef>
                <a:spcPts val="0"/>
              </a:spcBef>
              <a:buFont typeface="Arial" panose="020B0604020202020204" pitchFamily="34" charset="0"/>
              <a:buChar char="•"/>
            </a:pPr>
            <a:r>
              <a:rPr lang="en-US" sz="2400" dirty="0">
                <a:solidFill>
                  <a:srgbClr val="707070"/>
                </a:solidFill>
                <a:effectLst/>
                <a:latin typeface="+mj-lt"/>
                <a:ea typeface="Arial" panose="020B0604020202020204" pitchFamily="34" charset="0"/>
              </a:rPr>
              <a:t>Scammer takes this information and uses it against you, sells it on the dark web, or installs malware for an even larger hack.</a:t>
            </a:r>
            <a:endParaRPr lang="en-US" sz="2400" dirty="0">
              <a:effectLst/>
              <a:latin typeface="+mj-lt"/>
              <a:ea typeface="Arial" panose="020B0604020202020204" pitchFamily="34" charset="0"/>
            </a:endParaRPr>
          </a:p>
        </p:txBody>
      </p:sp>
    </p:spTree>
    <p:extLst>
      <p:ext uri="{BB962C8B-B14F-4D97-AF65-F5344CB8AC3E}">
        <p14:creationId xmlns:p14="http://schemas.microsoft.com/office/powerpoint/2010/main" val="2293412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F0240E2-270B-47F4-97C1-065A42CC2737}"/>
              </a:ext>
            </a:extLst>
          </p:cNvPr>
          <p:cNvSpPr>
            <a:spLocks noGrp="1"/>
          </p:cNvSpPr>
          <p:nvPr>
            <p:ph type="title"/>
          </p:nvPr>
        </p:nvSpPr>
        <p:spPr>
          <a:xfrm>
            <a:off x="4411235" y="541054"/>
            <a:ext cx="3081134" cy="1466055"/>
          </a:xfrm>
        </p:spPr>
        <p:txBody>
          <a:bodyPr/>
          <a:lstStyle/>
          <a:p>
            <a:r>
              <a:rPr lang="en-US" dirty="0"/>
              <a:t>Scareware</a:t>
            </a:r>
          </a:p>
        </p:txBody>
      </p:sp>
      <p:pic>
        <p:nvPicPr>
          <p:cNvPr id="14" name="Picture 13" descr="Woman in panic">
            <a:extLst>
              <a:ext uri="{FF2B5EF4-FFF2-40B4-BE49-F238E27FC236}">
                <a16:creationId xmlns:a16="http://schemas.microsoft.com/office/drawing/2014/main" id="{F6E00AF9-1DD1-422A-93B6-4D101B6DF82B}"/>
              </a:ext>
            </a:extLst>
          </p:cNvPr>
          <p:cNvPicPr>
            <a:picLocks noChangeAspect="1"/>
          </p:cNvPicPr>
          <p:nvPr/>
        </p:nvPicPr>
        <p:blipFill rotWithShape="1">
          <a:blip r:embed="rId3"/>
          <a:srcRect l="34177" r="27244"/>
          <a:stretch/>
        </p:blipFill>
        <p:spPr>
          <a:xfrm>
            <a:off x="-37563" y="0"/>
            <a:ext cx="3968686" cy="6858000"/>
          </a:xfrm>
          <a:prstGeom prst="rect">
            <a:avLst/>
          </a:prstGeom>
        </p:spPr>
      </p:pic>
      <p:pic>
        <p:nvPicPr>
          <p:cNvPr id="20" name="Picture 19" descr="Graphical user interface, application&#10;&#10;Description automatically generated">
            <a:extLst>
              <a:ext uri="{FF2B5EF4-FFF2-40B4-BE49-F238E27FC236}">
                <a16:creationId xmlns:a16="http://schemas.microsoft.com/office/drawing/2014/main" id="{C8D1E086-701C-44D0-871F-234BA809687D}"/>
              </a:ext>
            </a:extLst>
          </p:cNvPr>
          <p:cNvPicPr>
            <a:picLocks noChangeAspect="1"/>
          </p:cNvPicPr>
          <p:nvPr/>
        </p:nvPicPr>
        <p:blipFill rotWithShape="1">
          <a:blip r:embed="rId4"/>
          <a:srcRect l="18414" t="31131" r="23453" b="641"/>
          <a:stretch/>
        </p:blipFill>
        <p:spPr>
          <a:xfrm>
            <a:off x="4411235" y="1338606"/>
            <a:ext cx="6192561" cy="5312003"/>
          </a:xfrm>
          <a:prstGeom prst="rect">
            <a:avLst/>
          </a:prstGeom>
          <a:ln>
            <a:noFill/>
          </a:ln>
          <a:effectLst>
            <a:outerShdw blurRad="190500" algn="tl" rotWithShape="0">
              <a:srgbClr val="000000">
                <a:alpha val="70000"/>
              </a:srgbClr>
            </a:outerShdw>
          </a:effectLst>
        </p:spPr>
      </p:pic>
      <p:sp>
        <p:nvSpPr>
          <p:cNvPr id="24" name="TextBox 23">
            <a:extLst>
              <a:ext uri="{FF2B5EF4-FFF2-40B4-BE49-F238E27FC236}">
                <a16:creationId xmlns:a16="http://schemas.microsoft.com/office/drawing/2014/main" id="{D7414A16-0947-4E92-B4CE-4026A62AAD89}"/>
              </a:ext>
            </a:extLst>
          </p:cNvPr>
          <p:cNvSpPr txBox="1"/>
          <p:nvPr/>
        </p:nvSpPr>
        <p:spPr>
          <a:xfrm rot="16200000">
            <a:off x="7537880" y="3454738"/>
            <a:ext cx="6323462" cy="246221"/>
          </a:xfrm>
          <a:prstGeom prst="rect">
            <a:avLst/>
          </a:prstGeom>
          <a:noFill/>
        </p:spPr>
        <p:txBody>
          <a:bodyPr wrap="square">
            <a:spAutoFit/>
          </a:bodyPr>
          <a:lstStyle/>
          <a:p>
            <a:r>
              <a:rPr lang="en-US" sz="1000" dirty="0"/>
              <a:t>Source:  https://www.phishing.org/phishing-examples?hsLang=en</a:t>
            </a:r>
          </a:p>
        </p:txBody>
      </p:sp>
    </p:spTree>
    <p:extLst>
      <p:ext uri="{BB962C8B-B14F-4D97-AF65-F5344CB8AC3E}">
        <p14:creationId xmlns:p14="http://schemas.microsoft.com/office/powerpoint/2010/main" val="403641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79E39E-5D03-4776-ABCF-24A6A0E92E8F}"/>
              </a:ext>
            </a:extLst>
          </p:cNvPr>
          <p:cNvSpPr>
            <a:spLocks noGrp="1"/>
          </p:cNvSpPr>
          <p:nvPr>
            <p:ph type="title"/>
          </p:nvPr>
        </p:nvSpPr>
        <p:spPr>
          <a:xfrm>
            <a:off x="2164805" y="4772572"/>
            <a:ext cx="8717280" cy="823070"/>
          </a:xfrm>
        </p:spPr>
        <p:txBody>
          <a:bodyPr/>
          <a:lstStyle/>
          <a:p>
            <a:r>
              <a:rPr lang="en-US" dirty="0"/>
              <a:t>Watering Hole Attack</a:t>
            </a:r>
          </a:p>
        </p:txBody>
      </p:sp>
      <p:pic>
        <p:nvPicPr>
          <p:cNvPr id="10" name="Online Media 9" title="How to carry out a watering hole attack | New FREE training series — Cyber Work Applied">
            <a:hlinkClick r:id="" action="ppaction://media"/>
            <a:extLst>
              <a:ext uri="{FF2B5EF4-FFF2-40B4-BE49-F238E27FC236}">
                <a16:creationId xmlns:a16="http://schemas.microsoft.com/office/drawing/2014/main" id="{14784D11-A75C-4840-A41B-471CB48113C8}"/>
              </a:ext>
            </a:extLst>
          </p:cNvPr>
          <p:cNvPicPr>
            <a:picLocks noRot="1" noChangeAspect="1"/>
          </p:cNvPicPr>
          <p:nvPr>
            <a:videoFile r:link="rId1"/>
          </p:nvPr>
        </p:nvPicPr>
        <p:blipFill>
          <a:blip r:embed="rId4"/>
          <a:stretch>
            <a:fillRect/>
          </a:stretch>
        </p:blipFill>
        <p:spPr>
          <a:xfrm>
            <a:off x="2091898" y="178405"/>
            <a:ext cx="7693546" cy="4346853"/>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pic>
        <p:nvPicPr>
          <p:cNvPr id="18" name="Picture 17">
            <a:extLst>
              <a:ext uri="{FF2B5EF4-FFF2-40B4-BE49-F238E27FC236}">
                <a16:creationId xmlns:a16="http://schemas.microsoft.com/office/drawing/2014/main" id="{399AC710-5487-46BA-9405-63EECAA121A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 y="3071504"/>
            <a:ext cx="12192000" cy="5343857"/>
          </a:xfrm>
          <a:prstGeom prst="rect">
            <a:avLst/>
          </a:prstGeom>
        </p:spPr>
      </p:pic>
      <p:sp>
        <p:nvSpPr>
          <p:cNvPr id="19" name="TextBox 18">
            <a:extLst>
              <a:ext uri="{FF2B5EF4-FFF2-40B4-BE49-F238E27FC236}">
                <a16:creationId xmlns:a16="http://schemas.microsoft.com/office/drawing/2014/main" id="{A7955981-4BD1-4F25-95E4-94A9077263FA}"/>
              </a:ext>
            </a:extLst>
          </p:cNvPr>
          <p:cNvSpPr txBox="1"/>
          <p:nvPr/>
        </p:nvSpPr>
        <p:spPr>
          <a:xfrm>
            <a:off x="-108585" y="6659253"/>
            <a:ext cx="10287000" cy="230832"/>
          </a:xfrm>
          <a:prstGeom prst="rect">
            <a:avLst/>
          </a:prstGeom>
          <a:noFill/>
        </p:spPr>
        <p:txBody>
          <a:bodyPr wrap="square" rtlCol="0">
            <a:spAutoFit/>
          </a:bodyPr>
          <a:lstStyle/>
          <a:p>
            <a:r>
              <a:rPr lang="en-US" sz="900" dirty="0">
                <a:hlinkClick r:id="rId6" tooltip="https://freepngimg.com/png/19364-water-png-picture"/>
              </a:rPr>
              <a:t>This Photo</a:t>
            </a:r>
            <a:r>
              <a:rPr lang="en-US" sz="900" dirty="0"/>
              <a:t> by Unknown Author is licensed under </a:t>
            </a:r>
            <a:r>
              <a:rPr lang="en-US" sz="900" dirty="0">
                <a:hlinkClick r:id="rId7" tooltip="https://creativecommons.org/licenses/by-nc/3.0/"/>
              </a:rPr>
              <a:t>CC BY-NC</a:t>
            </a:r>
            <a:endParaRPr lang="en-US" sz="900" dirty="0"/>
          </a:p>
        </p:txBody>
      </p:sp>
      <p:sp>
        <p:nvSpPr>
          <p:cNvPr id="21" name="TextBox 20">
            <a:extLst>
              <a:ext uri="{FF2B5EF4-FFF2-40B4-BE49-F238E27FC236}">
                <a16:creationId xmlns:a16="http://schemas.microsoft.com/office/drawing/2014/main" id="{222F38F0-5D12-4982-B34B-7DF8C0DBCDD7}"/>
              </a:ext>
            </a:extLst>
          </p:cNvPr>
          <p:cNvSpPr txBox="1"/>
          <p:nvPr/>
        </p:nvSpPr>
        <p:spPr>
          <a:xfrm rot="16200000">
            <a:off x="6851595" y="660550"/>
            <a:ext cx="6095046" cy="230832"/>
          </a:xfrm>
          <a:prstGeom prst="rect">
            <a:avLst/>
          </a:prstGeom>
          <a:noFill/>
        </p:spPr>
        <p:txBody>
          <a:bodyPr wrap="square">
            <a:spAutoFit/>
          </a:bodyPr>
          <a:lstStyle/>
          <a:p>
            <a:r>
              <a:rPr lang="en-US" sz="900" dirty="0"/>
              <a:t>Source:  https://youtu.be/nNzUg_gW1tI</a:t>
            </a:r>
          </a:p>
        </p:txBody>
      </p:sp>
    </p:spTree>
    <p:extLst>
      <p:ext uri="{BB962C8B-B14F-4D97-AF65-F5344CB8AC3E}">
        <p14:creationId xmlns:p14="http://schemas.microsoft.com/office/powerpoint/2010/main" val="151558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49E61D-64C5-4FD3-93AC-6233766CD390}"/>
              </a:ext>
            </a:extLst>
          </p:cNvPr>
          <p:cNvSpPr>
            <a:spLocks noGrp="1"/>
          </p:cNvSpPr>
          <p:nvPr>
            <p:ph type="body" sz="quarter" idx="12"/>
          </p:nvPr>
        </p:nvSpPr>
        <p:spPr>
          <a:xfrm>
            <a:off x="231613" y="578355"/>
            <a:ext cx="4340785" cy="382749"/>
          </a:xfrm>
        </p:spPr>
        <p:txBody>
          <a:bodyPr>
            <a:normAutofit/>
          </a:bodyPr>
          <a:lstStyle/>
          <a:p>
            <a:r>
              <a:rPr lang="en-US" dirty="0"/>
              <a:t>At home</a:t>
            </a:r>
          </a:p>
        </p:txBody>
      </p:sp>
      <p:sp>
        <p:nvSpPr>
          <p:cNvPr id="15" name="Text Placeholder 14">
            <a:extLst>
              <a:ext uri="{FF2B5EF4-FFF2-40B4-BE49-F238E27FC236}">
                <a16:creationId xmlns:a16="http://schemas.microsoft.com/office/drawing/2014/main" id="{D506D57B-82A9-4C2C-89E8-F760B6DDD8BE}"/>
              </a:ext>
            </a:extLst>
          </p:cNvPr>
          <p:cNvSpPr>
            <a:spLocks noGrp="1"/>
          </p:cNvSpPr>
          <p:nvPr>
            <p:ph type="body" sz="quarter" idx="14"/>
          </p:nvPr>
        </p:nvSpPr>
        <p:spPr>
          <a:xfrm>
            <a:off x="10348231" y="3597773"/>
            <a:ext cx="4342629" cy="382749"/>
          </a:xfrm>
        </p:spPr>
        <p:txBody>
          <a:bodyPr>
            <a:noAutofit/>
          </a:bodyPr>
          <a:lstStyle/>
          <a:p>
            <a:r>
              <a:rPr lang="en-US" sz="4400" dirty="0"/>
              <a:t>work?</a:t>
            </a:r>
          </a:p>
        </p:txBody>
      </p:sp>
      <p:sp>
        <p:nvSpPr>
          <p:cNvPr id="17" name="Text Placeholder 16">
            <a:extLst>
              <a:ext uri="{FF2B5EF4-FFF2-40B4-BE49-F238E27FC236}">
                <a16:creationId xmlns:a16="http://schemas.microsoft.com/office/drawing/2014/main" id="{161FE76A-65AA-4D73-953A-62D1050EDE1E}"/>
              </a:ext>
            </a:extLst>
          </p:cNvPr>
          <p:cNvSpPr>
            <a:spLocks noGrp="1"/>
          </p:cNvSpPr>
          <p:nvPr>
            <p:ph type="body" sz="quarter" idx="16"/>
          </p:nvPr>
        </p:nvSpPr>
        <p:spPr>
          <a:xfrm>
            <a:off x="6483052" y="2479823"/>
            <a:ext cx="4342629" cy="2253961"/>
          </a:xfrm>
        </p:spPr>
        <p:txBody>
          <a:bodyPr/>
          <a:lstStyle/>
          <a:p>
            <a:pPr marL="914400" marR="0" lvl="2" indent="0">
              <a:spcBef>
                <a:spcPts val="0"/>
              </a:spcBef>
              <a:spcAft>
                <a:spcPts val="0"/>
              </a:spcAft>
              <a:buNone/>
            </a:pPr>
            <a:r>
              <a:rPr lang="en-US" sz="1800" dirty="0">
                <a:latin typeface="+mj-lt"/>
                <a:cs typeface="+mn-cs"/>
              </a:rPr>
              <a:t>Report it immediately to the IT Security hotline or click on the “Phish Report” button on your email task bar.</a:t>
            </a:r>
          </a:p>
        </p:txBody>
      </p:sp>
      <p:sp>
        <p:nvSpPr>
          <p:cNvPr id="2" name="Title 1">
            <a:extLst>
              <a:ext uri="{FF2B5EF4-FFF2-40B4-BE49-F238E27FC236}">
                <a16:creationId xmlns:a16="http://schemas.microsoft.com/office/drawing/2014/main" id="{CC57B5AC-384D-48B9-B075-5E4CD351D3F0}"/>
              </a:ext>
            </a:extLst>
          </p:cNvPr>
          <p:cNvSpPr>
            <a:spLocks noGrp="1"/>
          </p:cNvSpPr>
          <p:nvPr>
            <p:ph type="title"/>
          </p:nvPr>
        </p:nvSpPr>
        <p:spPr/>
        <p:txBody>
          <a:bodyPr>
            <a:normAutofit/>
          </a:bodyPr>
          <a:lstStyle/>
          <a:p>
            <a:r>
              <a:rPr lang="en-US" dirty="0"/>
              <a:t>Did you click on that link at…</a:t>
            </a:r>
          </a:p>
        </p:txBody>
      </p:sp>
      <p:pic>
        <p:nvPicPr>
          <p:cNvPr id="19" name="Picture 18" descr="House with white paint">
            <a:extLst>
              <a:ext uri="{FF2B5EF4-FFF2-40B4-BE49-F238E27FC236}">
                <a16:creationId xmlns:a16="http://schemas.microsoft.com/office/drawing/2014/main" id="{8942124C-DC39-475C-B704-3C327E3871CB}"/>
              </a:ext>
            </a:extLst>
          </p:cNvPr>
          <p:cNvPicPr>
            <a:picLocks noChangeAspect="1"/>
          </p:cNvPicPr>
          <p:nvPr/>
        </p:nvPicPr>
        <p:blipFill>
          <a:blip r:embed="rId3"/>
          <a:stretch>
            <a:fillRect/>
          </a:stretch>
        </p:blipFill>
        <p:spPr>
          <a:xfrm>
            <a:off x="2197195" y="2026217"/>
            <a:ext cx="3643124" cy="27323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TextBox 20">
            <a:extLst>
              <a:ext uri="{FF2B5EF4-FFF2-40B4-BE49-F238E27FC236}">
                <a16:creationId xmlns:a16="http://schemas.microsoft.com/office/drawing/2014/main" id="{9D25EB8B-18C4-46A7-8924-76B5FE8B0D64}"/>
              </a:ext>
            </a:extLst>
          </p:cNvPr>
          <p:cNvSpPr txBox="1"/>
          <p:nvPr/>
        </p:nvSpPr>
        <p:spPr>
          <a:xfrm>
            <a:off x="-19367" y="5306744"/>
            <a:ext cx="6096000" cy="1477328"/>
          </a:xfrm>
          <a:prstGeom prst="rect">
            <a:avLst/>
          </a:prstGeom>
          <a:noFill/>
        </p:spPr>
        <p:txBody>
          <a:bodyPr wrap="square">
            <a:spAutoFit/>
          </a:bodyPr>
          <a:lstStyle/>
          <a:p>
            <a:pPr marL="914400" marR="0" lvl="2" indent="0">
              <a:spcBef>
                <a:spcPts val="0"/>
              </a:spcBef>
              <a:spcAft>
                <a:spcPts val="0"/>
              </a:spcAft>
              <a:buNone/>
            </a:pPr>
            <a:r>
              <a:rPr lang="en-US" sz="1800" dirty="0">
                <a:solidFill>
                  <a:schemeClr val="bg1"/>
                </a:solidFill>
                <a:effectLst>
                  <a:outerShdw blurRad="38100" dist="38100" dir="2700000" algn="tl">
                    <a:srgbClr val="000000">
                      <a:alpha val="43137"/>
                    </a:srgbClr>
                  </a:outerShdw>
                </a:effectLst>
                <a:latin typeface="+mj-lt"/>
                <a:ea typeface="Times New Roman" panose="02020603050405020304" pitchFamily="18" charset="0"/>
              </a:rPr>
              <a:t>Change your </a:t>
            </a:r>
            <a:r>
              <a:rPr lang="en-US" sz="1800" dirty="0">
                <a:solidFill>
                  <a:schemeClr val="bg1"/>
                </a:solidFill>
                <a:effectLst/>
                <a:latin typeface="+mj-lt"/>
                <a:ea typeface="Times New Roman" panose="02020603050405020304" pitchFamily="18" charset="0"/>
              </a:rPr>
              <a:t>passwords for as many accounts as you have.</a:t>
            </a:r>
          </a:p>
          <a:p>
            <a:pPr marL="914400" marR="0" lvl="2" indent="0">
              <a:spcBef>
                <a:spcPts val="0"/>
              </a:spcBef>
              <a:spcAft>
                <a:spcPts val="0"/>
              </a:spcAft>
              <a:buNone/>
            </a:pPr>
            <a:endParaRPr lang="en-US" sz="1800" dirty="0">
              <a:solidFill>
                <a:schemeClr val="bg1"/>
              </a:solidFill>
              <a:latin typeface="+mj-lt"/>
              <a:ea typeface="Times New Roman" panose="02020603050405020304" pitchFamily="18" charset="0"/>
            </a:endParaRPr>
          </a:p>
          <a:p>
            <a:pPr marL="914400" marR="0" lvl="2" indent="0">
              <a:spcBef>
                <a:spcPts val="0"/>
              </a:spcBef>
              <a:spcAft>
                <a:spcPts val="0"/>
              </a:spcAft>
              <a:buNone/>
            </a:pPr>
            <a:r>
              <a:rPr lang="en-US" sz="1800" dirty="0">
                <a:solidFill>
                  <a:schemeClr val="bg1"/>
                </a:solidFill>
                <a:effectLst/>
                <a:latin typeface="+mj-lt"/>
                <a:ea typeface="Times New Roman" panose="02020603050405020304" pitchFamily="18" charset="0"/>
              </a:rPr>
              <a:t>File a report with the Federal Trade Commission (FTC) at </a:t>
            </a:r>
            <a:r>
              <a:rPr lang="en-US" sz="1800" u="sng" dirty="0">
                <a:solidFill>
                  <a:schemeClr val="bg1"/>
                </a:solidFill>
                <a:effectLst/>
                <a:latin typeface="+mj-lt"/>
                <a:ea typeface="Times New Roman" panose="02020603050405020304" pitchFamily="18" charset="0"/>
                <a:hlinkClick r:id="rId4">
                  <a:extLst>
                    <a:ext uri="{A12FA001-AC4F-418D-AE19-62706E023703}">
                      <ahyp:hlinkClr xmlns:ahyp="http://schemas.microsoft.com/office/drawing/2018/hyperlinkcolor" val="tx"/>
                    </a:ext>
                  </a:extLst>
                </a:hlinkClick>
              </a:rPr>
              <a:t>https://reportfraud.ftc.gov/#/</a:t>
            </a:r>
            <a:r>
              <a:rPr lang="en-US" sz="1800" dirty="0">
                <a:solidFill>
                  <a:schemeClr val="bg1"/>
                </a:solidFill>
                <a:effectLst/>
                <a:latin typeface="+mj-lt"/>
                <a:ea typeface="Times New Roman" panose="02020603050405020304" pitchFamily="18" charset="0"/>
              </a:rPr>
              <a:t>.</a:t>
            </a:r>
            <a:endParaRPr lang="en-US" sz="1800" dirty="0">
              <a:solidFill>
                <a:schemeClr val="bg1"/>
              </a:solidFill>
              <a:effectLst/>
              <a:latin typeface="+mj-lt"/>
              <a:ea typeface="Arial" panose="020B0604020202020204" pitchFamily="34" charset="0"/>
            </a:endParaRPr>
          </a:p>
        </p:txBody>
      </p:sp>
      <p:pic>
        <p:nvPicPr>
          <p:cNvPr id="26" name="Picture 25" descr="Business people meeting in office">
            <a:extLst>
              <a:ext uri="{FF2B5EF4-FFF2-40B4-BE49-F238E27FC236}">
                <a16:creationId xmlns:a16="http://schemas.microsoft.com/office/drawing/2014/main" id="{ADF2C4CD-D119-46BE-9B7B-40BB7B05A4C9}"/>
              </a:ext>
            </a:extLst>
          </p:cNvPr>
          <p:cNvPicPr>
            <a:picLocks noChangeAspect="1"/>
          </p:cNvPicPr>
          <p:nvPr/>
        </p:nvPicPr>
        <p:blipFill>
          <a:blip r:embed="rId5"/>
          <a:stretch>
            <a:fillRect/>
          </a:stretch>
        </p:blipFill>
        <p:spPr>
          <a:xfrm rot="446819">
            <a:off x="7773655" y="4058716"/>
            <a:ext cx="3962230" cy="26408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8" name="Picture 27">
            <a:extLst>
              <a:ext uri="{FF2B5EF4-FFF2-40B4-BE49-F238E27FC236}">
                <a16:creationId xmlns:a16="http://schemas.microsoft.com/office/drawing/2014/main" id="{5E6EE1F5-4833-4B91-9527-197857706D67}"/>
              </a:ext>
            </a:extLst>
          </p:cNvPr>
          <p:cNvPicPr>
            <a:picLocks noChangeAspect="1"/>
          </p:cNvPicPr>
          <p:nvPr/>
        </p:nvPicPr>
        <p:blipFill>
          <a:blip r:embed="rId6"/>
          <a:stretch>
            <a:fillRect/>
          </a:stretch>
        </p:blipFill>
        <p:spPr>
          <a:xfrm>
            <a:off x="6333123" y="2593663"/>
            <a:ext cx="826842" cy="1066892"/>
          </a:xfrm>
          <a:prstGeom prst="rect">
            <a:avLst/>
          </a:prstGeom>
          <a:ln w="88900" cap="sq" cmpd="thickThin">
            <a:solidFill>
              <a:srgbClr val="000000"/>
            </a:solidFill>
            <a:prstDash val="solid"/>
            <a:miter lim="800000"/>
          </a:ln>
          <a:effectLst>
            <a:innerShdw blurRad="76200">
              <a:srgbClr val="000000"/>
            </a:innerShdw>
          </a:effectLst>
        </p:spPr>
      </p:pic>
      <p:sp>
        <p:nvSpPr>
          <p:cNvPr id="29" name="Text Placeholder 14">
            <a:extLst>
              <a:ext uri="{FF2B5EF4-FFF2-40B4-BE49-F238E27FC236}">
                <a16:creationId xmlns:a16="http://schemas.microsoft.com/office/drawing/2014/main" id="{DD46F74F-E8E4-430D-B260-DB0E60DE336D}"/>
              </a:ext>
            </a:extLst>
          </p:cNvPr>
          <p:cNvSpPr txBox="1">
            <a:spLocks/>
          </p:cNvSpPr>
          <p:nvPr/>
        </p:nvSpPr>
        <p:spPr>
          <a:xfrm>
            <a:off x="356900" y="4797273"/>
            <a:ext cx="4342629" cy="382749"/>
          </a:xfrm>
          <a:prstGeom prst="rect">
            <a:avLst/>
          </a:prstGeom>
        </p:spPr>
        <p:txBody>
          <a:bodyPr vert="horz" lIns="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lang="en-US" sz="1600" b="1" i="0" kern="1200" dirty="0">
                <a:solidFill>
                  <a:schemeClr val="bg1"/>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dirty="0"/>
              <a:t>home?</a:t>
            </a:r>
          </a:p>
        </p:txBody>
      </p:sp>
      <p:pic>
        <p:nvPicPr>
          <p:cNvPr id="30" name="Graphic 29" descr="Home with solid fill">
            <a:extLst>
              <a:ext uri="{FF2B5EF4-FFF2-40B4-BE49-F238E27FC236}">
                <a16:creationId xmlns:a16="http://schemas.microsoft.com/office/drawing/2014/main" id="{C67B5D2E-9B72-401C-AA3C-4396A508B8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687" y="5244741"/>
            <a:ext cx="620973" cy="620973"/>
          </a:xfrm>
          <a:prstGeom prst="rect">
            <a:avLst/>
          </a:prstGeom>
        </p:spPr>
      </p:pic>
      <p:pic>
        <p:nvPicPr>
          <p:cNvPr id="31" name="Graphic 30" descr="Home with solid fill">
            <a:extLst>
              <a:ext uri="{FF2B5EF4-FFF2-40B4-BE49-F238E27FC236}">
                <a16:creationId xmlns:a16="http://schemas.microsoft.com/office/drawing/2014/main" id="{4B3F7A8B-F85B-4C27-B17B-999268C930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687" y="6045408"/>
            <a:ext cx="620973" cy="620973"/>
          </a:xfrm>
          <a:prstGeom prst="rect">
            <a:avLst/>
          </a:prstGeom>
        </p:spPr>
      </p:pic>
    </p:spTree>
    <p:extLst>
      <p:ext uri="{BB962C8B-B14F-4D97-AF65-F5344CB8AC3E}">
        <p14:creationId xmlns:p14="http://schemas.microsoft.com/office/powerpoint/2010/main" val="2806334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A53F8A-82D4-4846-A418-CECB568A4859}"/>
              </a:ext>
            </a:extLst>
          </p:cNvPr>
          <p:cNvSpPr>
            <a:spLocks noGrp="1"/>
          </p:cNvSpPr>
          <p:nvPr>
            <p:ph type="body" sz="quarter" idx="14"/>
          </p:nvPr>
        </p:nvSpPr>
        <p:spPr/>
        <p:txBody>
          <a:bodyPr/>
          <a:lstStyle/>
          <a:p>
            <a:r>
              <a:rPr lang="en-US" dirty="0"/>
              <a:t>BREAK</a:t>
            </a:r>
          </a:p>
        </p:txBody>
      </p:sp>
    </p:spTree>
    <p:extLst>
      <p:ext uri="{BB962C8B-B14F-4D97-AF65-F5344CB8AC3E}">
        <p14:creationId xmlns:p14="http://schemas.microsoft.com/office/powerpoint/2010/main" val="1585430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Shield Tick with solid fill">
            <a:extLst>
              <a:ext uri="{FF2B5EF4-FFF2-40B4-BE49-F238E27FC236}">
                <a16:creationId xmlns:a16="http://schemas.microsoft.com/office/drawing/2014/main" id="{EF94EBF8-8D03-4CC0-B295-80F3A5D6CC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04599" y="374176"/>
            <a:ext cx="1281752" cy="1281752"/>
          </a:xfrm>
          <a:prstGeom prst="rect">
            <a:avLst/>
          </a:prstGeom>
        </p:spPr>
      </p:pic>
      <p:pic>
        <p:nvPicPr>
          <p:cNvPr id="11" name="Graphic 10" descr="Shield Cross with solid fill">
            <a:extLst>
              <a:ext uri="{FF2B5EF4-FFF2-40B4-BE49-F238E27FC236}">
                <a16:creationId xmlns:a16="http://schemas.microsoft.com/office/drawing/2014/main" id="{4FDE7681-107A-4E55-AA1D-6EBF34498B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64773" y="337782"/>
            <a:ext cx="1281752" cy="1281752"/>
          </a:xfrm>
          <a:prstGeom prst="rect">
            <a:avLst/>
          </a:prstGeom>
        </p:spPr>
      </p:pic>
      <p:sp>
        <p:nvSpPr>
          <p:cNvPr id="12" name="TextBox 11">
            <a:extLst>
              <a:ext uri="{FF2B5EF4-FFF2-40B4-BE49-F238E27FC236}">
                <a16:creationId xmlns:a16="http://schemas.microsoft.com/office/drawing/2014/main" id="{E57931CE-FBC8-46C5-BA13-EC1E08433B7B}"/>
              </a:ext>
            </a:extLst>
          </p:cNvPr>
          <p:cNvSpPr txBox="1"/>
          <p:nvPr/>
        </p:nvSpPr>
        <p:spPr>
          <a:xfrm>
            <a:off x="250210" y="1915236"/>
            <a:ext cx="5509146" cy="4524315"/>
          </a:xfrm>
          <a:prstGeom prst="rect">
            <a:avLst/>
          </a:prstGeom>
          <a:noFill/>
        </p:spPr>
        <p:txBody>
          <a:bodyPr wrap="square" rtlCol="0">
            <a:spAutoFit/>
          </a:bodyPr>
          <a:lstStyle/>
          <a:p>
            <a:pPr marL="285750" indent="-285750">
              <a:buClr>
                <a:srgbClr val="002060"/>
              </a:buClr>
              <a:buFont typeface="Wingdings 2" panose="05020102010507070707" pitchFamily="18" charset="2"/>
              <a:buChar char=""/>
            </a:pPr>
            <a:r>
              <a:rPr lang="en-US" sz="1600" dirty="0">
                <a:effectLst/>
                <a:latin typeface="+mj-lt"/>
                <a:ea typeface="Calibri" panose="020F0502020204030204" pitchFamily="34" charset="0"/>
                <a:cs typeface="Times New Roman" panose="02020603050405020304" pitchFamily="18" charset="0"/>
              </a:rPr>
              <a:t>Carefully check email names, addresses, and copy for spelling and grammar mistakes.</a:t>
            </a: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Stay informed about the latest phishing techniques being used. </a:t>
            </a: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Always verify the sender of suspicious emails. </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Report ransomware to the FBI.</a:t>
            </a: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Report suspicious emails to your IT department.</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Think before you click. </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Install an anti-phishing toolbar.</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Verify a website’s security by checking for a padlock icon. </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Regularly check your financial accounts.</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Keep your browser and computer patches up to date.</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Use an antivirus software.</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Reduce your social media footprint.</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Use a Virtual Private Network (VPN) connection on your laptop and/or phone.</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Implement multifactor authentication whenever possible.</a:t>
            </a:r>
            <a:endParaRPr lang="en-US" sz="1600" dirty="0">
              <a:latin typeface="+mj-lt"/>
              <a:ea typeface="Times New Roman" panose="02020603050405020304" pitchFamily="18" charset="0"/>
              <a:cs typeface="Times New Roman" panose="02020603050405020304" pitchFamily="18" charset="0"/>
            </a:endParaRPr>
          </a:p>
          <a:p>
            <a:pPr marL="285750" indent="-285750">
              <a:buClr>
                <a:srgbClr val="002060"/>
              </a:buClr>
              <a:buFont typeface="Wingdings 2" panose="05020102010507070707" pitchFamily="18" charset="2"/>
              <a:buChar char=""/>
            </a:pPr>
            <a:r>
              <a:rPr lang="en-US" sz="1600" dirty="0">
                <a:effectLst/>
                <a:latin typeface="+mj-lt"/>
                <a:ea typeface="Times New Roman" panose="02020603050405020304" pitchFamily="18" charset="0"/>
                <a:cs typeface="Times New Roman" panose="02020603050405020304" pitchFamily="18" charset="0"/>
              </a:rPr>
              <a:t>Register with an identity theft monitoring service.</a:t>
            </a:r>
            <a:endParaRPr lang="en-US" sz="1600" dirty="0">
              <a:latin typeface="+mj-lt"/>
            </a:endParaRPr>
          </a:p>
        </p:txBody>
      </p:sp>
      <p:sp>
        <p:nvSpPr>
          <p:cNvPr id="13" name="TextBox 12">
            <a:extLst>
              <a:ext uri="{FF2B5EF4-FFF2-40B4-BE49-F238E27FC236}">
                <a16:creationId xmlns:a16="http://schemas.microsoft.com/office/drawing/2014/main" id="{82080808-8FF5-487A-BD7B-0D8687696ECF}"/>
              </a:ext>
            </a:extLst>
          </p:cNvPr>
          <p:cNvSpPr txBox="1"/>
          <p:nvPr/>
        </p:nvSpPr>
        <p:spPr>
          <a:xfrm>
            <a:off x="6646458" y="1951672"/>
            <a:ext cx="5509146" cy="1477328"/>
          </a:xfrm>
          <a:prstGeom prst="rect">
            <a:avLst/>
          </a:prstGeom>
          <a:noFill/>
        </p:spPr>
        <p:txBody>
          <a:bodyPr wrap="square" rtlCol="0">
            <a:spAutoFit/>
          </a:bodyPr>
          <a:lstStyle/>
          <a:p>
            <a:pPr marL="285750" indent="-285750">
              <a:buClr>
                <a:srgbClr val="C00000"/>
              </a:buClr>
              <a:buFont typeface="Wingdings 2" panose="05020102010507070707" pitchFamily="18" charset="2"/>
              <a:buChar char=""/>
            </a:pPr>
            <a:r>
              <a:rPr lang="en-US" sz="1800" dirty="0">
                <a:solidFill>
                  <a:schemeClr val="bg1"/>
                </a:solidFill>
                <a:effectLst/>
                <a:latin typeface="+mj-lt"/>
                <a:ea typeface="Times New Roman" panose="02020603050405020304" pitchFamily="18" charset="0"/>
                <a:cs typeface="Times New Roman" panose="02020603050405020304" pitchFamily="18" charset="0"/>
              </a:rPr>
              <a:t>Don’t open emails from people you don’t know.</a:t>
            </a:r>
          </a:p>
          <a:p>
            <a:pPr marL="285750" indent="-285750">
              <a:buClr>
                <a:srgbClr val="C00000"/>
              </a:buClr>
              <a:buFont typeface="Wingdings 2" panose="05020102010507070707" pitchFamily="18" charset="2"/>
              <a:buChar char=""/>
            </a:pPr>
            <a:r>
              <a:rPr lang="en-US" sz="1800" dirty="0">
                <a:solidFill>
                  <a:schemeClr val="bg1"/>
                </a:solidFill>
                <a:effectLst/>
                <a:latin typeface="+mj-lt"/>
                <a:ea typeface="Times New Roman" panose="02020603050405020304" pitchFamily="18" charset="0"/>
                <a:cs typeface="Times New Roman" panose="02020603050405020304" pitchFamily="18" charset="0"/>
              </a:rPr>
              <a:t>Don’t ever respond to ransomware.</a:t>
            </a:r>
          </a:p>
          <a:p>
            <a:pPr marL="285750" indent="-285750">
              <a:buClr>
                <a:srgbClr val="C00000"/>
              </a:buClr>
              <a:buFont typeface="Wingdings 2" panose="05020102010507070707" pitchFamily="18" charset="2"/>
              <a:buChar char=""/>
            </a:pPr>
            <a:r>
              <a:rPr lang="en-US" dirty="0">
                <a:solidFill>
                  <a:schemeClr val="bg1"/>
                </a:solidFill>
              </a:rPr>
              <a:t>Don’t delete suspicious emails.</a:t>
            </a:r>
          </a:p>
          <a:p>
            <a:pPr marL="285750" indent="-285750">
              <a:buClr>
                <a:srgbClr val="C00000"/>
              </a:buClr>
              <a:buFont typeface="Wingdings 2" panose="05020102010507070707" pitchFamily="18" charset="2"/>
              <a:buChar char=""/>
            </a:pPr>
            <a:r>
              <a:rPr lang="en-US" sz="1800" dirty="0">
                <a:solidFill>
                  <a:schemeClr val="bg1"/>
                </a:solidFill>
                <a:effectLst/>
                <a:latin typeface="+mj-lt"/>
                <a:ea typeface="Times New Roman" panose="02020603050405020304" pitchFamily="18" charset="0"/>
                <a:cs typeface="Times New Roman" panose="02020603050405020304" pitchFamily="18" charset="0"/>
              </a:rPr>
              <a:t>Don’t give out your personal information.</a:t>
            </a:r>
            <a:br>
              <a:rPr lang="en-US" sz="1800" dirty="0">
                <a:effectLst/>
                <a:latin typeface="+mj-lt"/>
                <a:ea typeface="Calibri" panose="020F0502020204030204" pitchFamily="34" charset="0"/>
                <a:cs typeface="Times New Roman" panose="02020603050405020304" pitchFamily="18" charset="0"/>
              </a:rPr>
            </a:br>
            <a:endParaRPr lang="en-US" dirty="0">
              <a:solidFill>
                <a:schemeClr val="bg1"/>
              </a:solidFill>
            </a:endParaRPr>
          </a:p>
        </p:txBody>
      </p:sp>
      <p:pic>
        <p:nvPicPr>
          <p:cNvPr id="15" name="Picture 14" descr="A picture containing text, computer, indoor, computer&#10;&#10;Description automatically generated">
            <a:extLst>
              <a:ext uri="{FF2B5EF4-FFF2-40B4-BE49-F238E27FC236}">
                <a16:creationId xmlns:a16="http://schemas.microsoft.com/office/drawing/2014/main" id="{BB82E649-8C22-4E87-B6A3-4C483A752F5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600824" y="3661706"/>
            <a:ext cx="4726305" cy="2658547"/>
          </a:xfrm>
          <a:prstGeom prst="rect">
            <a:avLst/>
          </a:prstGeom>
          <a:ln w="57150">
            <a:solidFill>
              <a:schemeClr val="bg1"/>
            </a:solidFill>
          </a:ln>
        </p:spPr>
      </p:pic>
      <p:sp>
        <p:nvSpPr>
          <p:cNvPr id="16" name="TextBox 15">
            <a:extLst>
              <a:ext uri="{FF2B5EF4-FFF2-40B4-BE49-F238E27FC236}">
                <a16:creationId xmlns:a16="http://schemas.microsoft.com/office/drawing/2014/main" id="{5EBA3A47-1220-4F7F-B7F5-E1B5059FFBE1}"/>
              </a:ext>
            </a:extLst>
          </p:cNvPr>
          <p:cNvSpPr txBox="1"/>
          <p:nvPr/>
        </p:nvSpPr>
        <p:spPr>
          <a:xfrm rot="16200000">
            <a:off x="9121140" y="4004642"/>
            <a:ext cx="4726305" cy="230832"/>
          </a:xfrm>
          <a:prstGeom prst="rect">
            <a:avLst/>
          </a:prstGeom>
          <a:noFill/>
          <a:ln w="57150">
            <a:noFill/>
          </a:ln>
        </p:spPr>
        <p:txBody>
          <a:bodyPr wrap="square" rtlCol="0">
            <a:spAutoFit/>
          </a:bodyPr>
          <a:lstStyle/>
          <a:p>
            <a:r>
              <a:rPr lang="en-US" sz="900" dirty="0">
                <a:solidFill>
                  <a:schemeClr val="bg2"/>
                </a:solidFill>
                <a:hlinkClick r:id="rId8" tooltip="https://technofaq.org/posts/2020/01/how-to-stay-several-steps-ahead-of-a-hacker/">
                  <a:extLst>
                    <a:ext uri="{A12FA001-AC4F-418D-AE19-62706E023703}">
                      <ahyp:hlinkClr xmlns:ahyp="http://schemas.microsoft.com/office/drawing/2018/hyperlinkcolor" val="tx"/>
                    </a:ext>
                  </a:extLst>
                </a:hlinkClick>
              </a:rPr>
              <a:t>This Photo</a:t>
            </a:r>
            <a:r>
              <a:rPr lang="en-US" sz="900" dirty="0">
                <a:solidFill>
                  <a:schemeClr val="bg2"/>
                </a:solidFill>
              </a:rPr>
              <a:t> by Unknown Author is licensed under </a:t>
            </a:r>
            <a:r>
              <a:rPr lang="en-US" sz="900" dirty="0">
                <a:solidFill>
                  <a:schemeClr val="bg2"/>
                </a:solidFill>
                <a:hlinkClick r:id="rId9" tooltip="https://creativecommons.org/licenses/by-nc-sa/3.0/">
                  <a:extLst>
                    <a:ext uri="{A12FA001-AC4F-418D-AE19-62706E023703}">
                      <ahyp:hlinkClr xmlns:ahyp="http://schemas.microsoft.com/office/drawing/2018/hyperlinkcolor" val="tx"/>
                    </a:ext>
                  </a:extLst>
                </a:hlinkClick>
              </a:rPr>
              <a:t>CC BY-SA-NC</a:t>
            </a:r>
            <a:endParaRPr lang="en-US" sz="900" dirty="0">
              <a:solidFill>
                <a:schemeClr val="bg2"/>
              </a:solidFill>
            </a:endParaRPr>
          </a:p>
        </p:txBody>
      </p:sp>
      <p:sp>
        <p:nvSpPr>
          <p:cNvPr id="17" name="TextBox 16">
            <a:extLst>
              <a:ext uri="{FF2B5EF4-FFF2-40B4-BE49-F238E27FC236}">
                <a16:creationId xmlns:a16="http://schemas.microsoft.com/office/drawing/2014/main" id="{44C516F1-B067-4DAB-BFA1-13644A744C2E}"/>
              </a:ext>
            </a:extLst>
          </p:cNvPr>
          <p:cNvSpPr txBox="1"/>
          <p:nvPr/>
        </p:nvSpPr>
        <p:spPr>
          <a:xfrm>
            <a:off x="3740926" y="537998"/>
            <a:ext cx="4036859" cy="954107"/>
          </a:xfrm>
          <a:prstGeom prst="rect">
            <a:avLst/>
          </a:prstGeom>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800" b="1" dirty="0">
                <a:latin typeface="+mj-lt"/>
              </a:rPr>
              <a:t>The Do’s and Do Not’s of Cybersecurity Awareness</a:t>
            </a:r>
          </a:p>
        </p:txBody>
      </p:sp>
    </p:spTree>
    <p:extLst>
      <p:ext uri="{BB962C8B-B14F-4D97-AF65-F5344CB8AC3E}">
        <p14:creationId xmlns:p14="http://schemas.microsoft.com/office/powerpoint/2010/main" val="3722369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 application, Word, email&#10;&#10;Description automatically generated">
            <a:extLst>
              <a:ext uri="{FF2B5EF4-FFF2-40B4-BE49-F238E27FC236}">
                <a16:creationId xmlns:a16="http://schemas.microsoft.com/office/drawing/2014/main" id="{A175A60E-97E1-419D-99C6-6B2CAE8EFAAC}"/>
              </a:ext>
            </a:extLst>
          </p:cNvPr>
          <p:cNvPicPr>
            <a:picLocks noChangeAspect="1"/>
          </p:cNvPicPr>
          <p:nvPr/>
        </p:nvPicPr>
        <p:blipFill>
          <a:blip r:embed="rId3"/>
          <a:stretch>
            <a:fillRect/>
          </a:stretch>
        </p:blipFill>
        <p:spPr>
          <a:xfrm>
            <a:off x="5893449" y="527714"/>
            <a:ext cx="6201143" cy="5802572"/>
          </a:xfrm>
          <a:prstGeom prst="rect">
            <a:avLst/>
          </a:prstGeom>
        </p:spPr>
      </p:pic>
      <p:sp>
        <p:nvSpPr>
          <p:cNvPr id="8" name="TextBox 7">
            <a:extLst>
              <a:ext uri="{FF2B5EF4-FFF2-40B4-BE49-F238E27FC236}">
                <a16:creationId xmlns:a16="http://schemas.microsoft.com/office/drawing/2014/main" id="{FFE1B97A-3B7B-4555-8AF8-1F40F4CEB35B}"/>
              </a:ext>
            </a:extLst>
          </p:cNvPr>
          <p:cNvSpPr txBox="1"/>
          <p:nvPr/>
        </p:nvSpPr>
        <p:spPr>
          <a:xfrm>
            <a:off x="404884" y="2083559"/>
            <a:ext cx="5286233" cy="4524315"/>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Notice: Your online account was accessed</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IRS Tax Transcript</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Celebrate Mom this Sunday with an exquisite bouquet for only $19.95</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Service cancellation [date]</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SHIPPING DOCUMENT / TRACKING CONFIRMATION</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Confirmation for your delivery</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FBI letter of notification [code 210]</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Incoming fax</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Notice of payment</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Treat as urgent and get back to me</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Your installation</a:t>
            </a:r>
            <a:endParaRPr lang="en-US" dirty="0">
              <a:solidFill>
                <a:srgbClr val="707070"/>
              </a:solidFill>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dirty="0">
                <a:solidFill>
                  <a:srgbClr val="707070"/>
                </a:solidFill>
                <a:effectLst/>
                <a:latin typeface="Arial" panose="020B0604020202020204" pitchFamily="34" charset="0"/>
                <a:ea typeface="Times New Roman" panose="02020603050405020304" pitchFamily="18" charset="0"/>
                <a:cs typeface="Times New Roman" panose="02020603050405020304" pitchFamily="18" charset="0"/>
              </a:rPr>
              <a:t>Your phone number</a:t>
            </a:r>
          </a:p>
          <a:p>
            <a:pPr marL="285750" indent="-285750">
              <a:buFont typeface="Arial" panose="020B0604020202020204" pitchFamily="34" charset="0"/>
              <a:buChar char="•"/>
            </a:pPr>
            <a:r>
              <a:rPr lang="en-US" dirty="0">
                <a:solidFill>
                  <a:srgbClr val="707070"/>
                </a:solidFill>
                <a:latin typeface="Arial" panose="020B0604020202020204" pitchFamily="34" charset="0"/>
                <a:ea typeface="Calibri" panose="020F0502020204030204" pitchFamily="34" charset="0"/>
                <a:cs typeface="Times New Roman" panose="02020603050405020304" pitchFamily="18" charset="0"/>
              </a:rPr>
              <a:t>Secure your online key</a:t>
            </a:r>
            <a:br>
              <a:rPr lang="en-US" sz="1800" dirty="0">
                <a:solidFill>
                  <a:srgbClr val="707070"/>
                </a:solidFill>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9" name="Title 1">
            <a:extLst>
              <a:ext uri="{FF2B5EF4-FFF2-40B4-BE49-F238E27FC236}">
                <a16:creationId xmlns:a16="http://schemas.microsoft.com/office/drawing/2014/main" id="{E16DB9C9-0587-48CC-B51C-EEDABD1838C7}"/>
              </a:ext>
            </a:extLst>
          </p:cNvPr>
          <p:cNvSpPr>
            <a:spLocks noGrp="1"/>
          </p:cNvSpPr>
          <p:nvPr>
            <p:ph type="title"/>
          </p:nvPr>
        </p:nvSpPr>
        <p:spPr>
          <a:xfrm>
            <a:off x="371869" y="568657"/>
            <a:ext cx="5205516" cy="1150961"/>
          </a:xfrm>
        </p:spPr>
        <p:txBody>
          <a:bodyPr>
            <a:normAutofit fontScale="90000"/>
          </a:bodyPr>
          <a:lstStyle/>
          <a:p>
            <a:r>
              <a:rPr lang="en-US" dirty="0"/>
              <a:t>Examples of suspicious email subject lines</a:t>
            </a:r>
          </a:p>
        </p:txBody>
      </p:sp>
      <p:cxnSp>
        <p:nvCxnSpPr>
          <p:cNvPr id="11" name="Straight Connector 10">
            <a:extLst>
              <a:ext uri="{FF2B5EF4-FFF2-40B4-BE49-F238E27FC236}">
                <a16:creationId xmlns:a16="http://schemas.microsoft.com/office/drawing/2014/main" id="{D693CBDE-4351-46F6-9DE6-C122ABD1262F}"/>
              </a:ext>
            </a:extLst>
          </p:cNvPr>
          <p:cNvCxnSpPr/>
          <p:nvPr/>
        </p:nvCxnSpPr>
        <p:spPr>
          <a:xfrm>
            <a:off x="404884" y="1833349"/>
            <a:ext cx="4267200" cy="0"/>
          </a:xfrm>
          <a:prstGeom prst="line">
            <a:avLst/>
          </a:prstGeom>
          <a:ln/>
          <a:effectLst>
            <a:innerShdw blurRad="63500" dist="50800" dir="5400000">
              <a:prstClr val="black">
                <a:alpha val="50000"/>
              </a:prstClr>
            </a:innerShdw>
          </a:effectLst>
        </p:spPr>
        <p:style>
          <a:lnRef idx="3">
            <a:schemeClr val="accent1"/>
          </a:lnRef>
          <a:fillRef idx="0">
            <a:schemeClr val="accent1"/>
          </a:fillRef>
          <a:effectRef idx="2">
            <a:schemeClr val="accent1"/>
          </a:effectRef>
          <a:fontRef idx="minor">
            <a:schemeClr val="tx1"/>
          </a:fontRef>
        </p:style>
      </p:cxnSp>
      <p:sp>
        <p:nvSpPr>
          <p:cNvPr id="13" name="TextBox 12">
            <a:extLst>
              <a:ext uri="{FF2B5EF4-FFF2-40B4-BE49-F238E27FC236}">
                <a16:creationId xmlns:a16="http://schemas.microsoft.com/office/drawing/2014/main" id="{553B7DBC-3BD7-4EA1-B0E4-8D1533039227}"/>
              </a:ext>
            </a:extLst>
          </p:cNvPr>
          <p:cNvSpPr txBox="1"/>
          <p:nvPr/>
        </p:nvSpPr>
        <p:spPr>
          <a:xfrm>
            <a:off x="5874598" y="6314083"/>
            <a:ext cx="6096000" cy="246221"/>
          </a:xfrm>
          <a:prstGeom prst="rect">
            <a:avLst/>
          </a:prstGeom>
          <a:noFill/>
        </p:spPr>
        <p:txBody>
          <a:bodyPr wrap="square">
            <a:spAutoFit/>
          </a:bodyPr>
          <a:lstStyle/>
          <a:p>
            <a:r>
              <a:rPr lang="en-US" sz="1000" dirty="0">
                <a:solidFill>
                  <a:schemeClr val="bg1"/>
                </a:solidFill>
              </a:rPr>
              <a:t>Source:  https://www.phishing.org/phishing-examples?hsLang=en</a:t>
            </a:r>
          </a:p>
        </p:txBody>
      </p:sp>
    </p:spTree>
    <p:extLst>
      <p:ext uri="{BB962C8B-B14F-4D97-AF65-F5344CB8AC3E}">
        <p14:creationId xmlns:p14="http://schemas.microsoft.com/office/powerpoint/2010/main" val="1119058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72D1B5-25E0-45B7-8685-981989868CF4}"/>
              </a:ext>
            </a:extLst>
          </p:cNvPr>
          <p:cNvSpPr>
            <a:spLocks noGrp="1"/>
          </p:cNvSpPr>
          <p:nvPr>
            <p:ph type="title"/>
          </p:nvPr>
        </p:nvSpPr>
        <p:spPr/>
        <p:txBody>
          <a:bodyPr/>
          <a:lstStyle/>
          <a:p>
            <a:r>
              <a:rPr lang="en-US" dirty="0"/>
              <a:t>Mind your password!</a:t>
            </a:r>
          </a:p>
        </p:txBody>
      </p:sp>
      <p:sp>
        <p:nvSpPr>
          <p:cNvPr id="9" name="TextBox 8">
            <a:extLst>
              <a:ext uri="{FF2B5EF4-FFF2-40B4-BE49-F238E27FC236}">
                <a16:creationId xmlns:a16="http://schemas.microsoft.com/office/drawing/2014/main" id="{ACEAC5BC-BC6B-4A12-815E-F577E82BAED8}"/>
              </a:ext>
            </a:extLst>
          </p:cNvPr>
          <p:cNvSpPr txBox="1"/>
          <p:nvPr/>
        </p:nvSpPr>
        <p:spPr>
          <a:xfrm rot="16200000">
            <a:off x="8340613" y="2610991"/>
            <a:ext cx="3853218" cy="246221"/>
          </a:xfrm>
          <a:prstGeom prst="rect">
            <a:avLst/>
          </a:prstGeom>
          <a:noFill/>
        </p:spPr>
        <p:txBody>
          <a:bodyPr wrap="square">
            <a:spAutoFit/>
          </a:bodyPr>
          <a:lstStyle/>
          <a:p>
            <a:r>
              <a:rPr lang="en-US" sz="1000" dirty="0"/>
              <a:t>Source: </a:t>
            </a:r>
            <a:r>
              <a:rPr lang="en-US" sz="1000" dirty="0">
                <a:effectLst/>
                <a:ea typeface="Times New Roman" panose="02020603050405020304" pitchFamily="18" charset="0"/>
              </a:rPr>
              <a:t>https://youtu.be/0Wd3JoUHXno</a:t>
            </a:r>
            <a:endParaRPr lang="en-US" sz="1000" dirty="0"/>
          </a:p>
        </p:txBody>
      </p:sp>
      <p:pic>
        <p:nvPicPr>
          <p:cNvPr id="2" name="Online Media 1" title="Security Awareness Episode 1: Passwords">
            <a:hlinkClick r:id="" action="ppaction://media"/>
            <a:extLst>
              <a:ext uri="{FF2B5EF4-FFF2-40B4-BE49-F238E27FC236}">
                <a16:creationId xmlns:a16="http://schemas.microsoft.com/office/drawing/2014/main" id="{0B59E8CE-7BC0-4DAE-839D-32E4AF058D01}"/>
              </a:ext>
            </a:extLst>
          </p:cNvPr>
          <p:cNvPicPr>
            <a:picLocks noRot="1" noChangeAspect="1"/>
          </p:cNvPicPr>
          <p:nvPr>
            <a:videoFile r:link="rId1"/>
          </p:nvPr>
        </p:nvPicPr>
        <p:blipFill>
          <a:blip r:embed="rId4"/>
          <a:stretch>
            <a:fillRect/>
          </a:stretch>
        </p:blipFill>
        <p:spPr>
          <a:xfrm>
            <a:off x="1834678" y="154386"/>
            <a:ext cx="8309433" cy="4694830"/>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extLst>
      <p:ext uri="{BB962C8B-B14F-4D97-AF65-F5344CB8AC3E}">
        <p14:creationId xmlns:p14="http://schemas.microsoft.com/office/powerpoint/2010/main" val="247626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a:extLst>
              <a:ext uri="{FF2B5EF4-FFF2-40B4-BE49-F238E27FC236}">
                <a16:creationId xmlns:a16="http://schemas.microsoft.com/office/drawing/2014/main" id="{1B8A8DA8-266B-4D32-B7F9-C1EFDFF4EFDF}"/>
              </a:ext>
            </a:extLst>
          </p:cNvPr>
          <p:cNvSpPr txBox="1"/>
          <p:nvPr/>
        </p:nvSpPr>
        <p:spPr>
          <a:xfrm>
            <a:off x="373039" y="1661466"/>
            <a:ext cx="11470064" cy="1938992"/>
          </a:xfrm>
          <a:prstGeom prst="rect">
            <a:avLst/>
          </a:prstGeom>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en-US" sz="2800" b="1" i="0" dirty="0">
                <a:solidFill>
                  <a:srgbClr val="525252"/>
                </a:solidFill>
                <a:effectLst/>
                <a:latin typeface="Arial" panose="020B0604020202020204" pitchFamily="34" charset="0"/>
              </a:rPr>
              <a:t>Use a favorite quote</a:t>
            </a:r>
            <a:r>
              <a:rPr lang="en-US" b="1" i="0" dirty="0">
                <a:solidFill>
                  <a:srgbClr val="525252"/>
                </a:solidFill>
                <a:effectLst/>
                <a:latin typeface="Arial" panose="020B0604020202020204" pitchFamily="34" charset="0"/>
              </a:rPr>
              <a:t>:</a:t>
            </a:r>
          </a:p>
          <a:p>
            <a:br>
              <a:rPr lang="en-US" sz="2400" b="1" i="0" dirty="0">
                <a:solidFill>
                  <a:srgbClr val="C00000"/>
                </a:solidFill>
                <a:effectLst/>
                <a:latin typeface="Arial" panose="020B0604020202020204" pitchFamily="34" charset="0"/>
              </a:rPr>
            </a:br>
            <a:r>
              <a:rPr lang="en-US" sz="2400" b="1" i="0" dirty="0">
                <a:solidFill>
                  <a:srgbClr val="C00000"/>
                </a:solidFill>
                <a:effectLst/>
                <a:latin typeface="Arial" panose="020B0604020202020204" pitchFamily="34" charset="0"/>
              </a:rPr>
              <a:t>Y</a:t>
            </a:r>
            <a:r>
              <a:rPr lang="en-US" sz="2400" b="1" i="0" dirty="0">
                <a:solidFill>
                  <a:srgbClr val="525252"/>
                </a:solidFill>
                <a:effectLst/>
                <a:latin typeface="Arial" panose="020B0604020202020204" pitchFamily="34" charset="0"/>
              </a:rPr>
              <a:t>ou </a:t>
            </a:r>
            <a:r>
              <a:rPr lang="en-US" sz="2400" b="1" i="0" dirty="0">
                <a:solidFill>
                  <a:srgbClr val="C00000"/>
                </a:solidFill>
                <a:effectLst/>
                <a:latin typeface="Arial" panose="020B0604020202020204" pitchFamily="34" charset="0"/>
              </a:rPr>
              <a:t>m</a:t>
            </a:r>
            <a:r>
              <a:rPr lang="en-US" sz="2400" b="1" i="0" dirty="0">
                <a:solidFill>
                  <a:srgbClr val="525252"/>
                </a:solidFill>
                <a:effectLst/>
                <a:latin typeface="Arial" panose="020B0604020202020204" pitchFamily="34" charset="0"/>
              </a:rPr>
              <a:t>iss </a:t>
            </a:r>
            <a:r>
              <a:rPr lang="en-US" sz="2400" b="1" i="0" dirty="0">
                <a:solidFill>
                  <a:srgbClr val="C00000"/>
                </a:solidFill>
                <a:effectLst/>
                <a:latin typeface="Arial" panose="020B0604020202020204" pitchFamily="34" charset="0"/>
              </a:rPr>
              <a:t>100%</a:t>
            </a:r>
            <a:r>
              <a:rPr lang="en-US" sz="2400" b="1" i="0" dirty="0">
                <a:solidFill>
                  <a:srgbClr val="525252"/>
                </a:solidFill>
                <a:effectLst/>
                <a:latin typeface="Arial" panose="020B0604020202020204" pitchFamily="34" charset="0"/>
              </a:rPr>
              <a:t> </a:t>
            </a:r>
            <a:r>
              <a:rPr lang="en-US" sz="2400" b="1" i="0" dirty="0">
                <a:solidFill>
                  <a:srgbClr val="C00000"/>
                </a:solidFill>
                <a:effectLst/>
                <a:latin typeface="Arial" panose="020B0604020202020204" pitchFamily="34" charset="0"/>
              </a:rPr>
              <a:t>o</a:t>
            </a:r>
            <a:r>
              <a:rPr lang="en-US" sz="2400" b="1" i="0" dirty="0">
                <a:solidFill>
                  <a:srgbClr val="525252"/>
                </a:solidFill>
                <a:effectLst/>
                <a:latin typeface="Arial" panose="020B0604020202020204" pitchFamily="34" charset="0"/>
              </a:rPr>
              <a:t>f </a:t>
            </a:r>
            <a:r>
              <a:rPr lang="en-US" sz="2400" b="1" i="0" dirty="0">
                <a:solidFill>
                  <a:srgbClr val="C00000"/>
                </a:solidFill>
                <a:effectLst/>
                <a:latin typeface="Arial" panose="020B0604020202020204" pitchFamily="34" charset="0"/>
              </a:rPr>
              <a:t>t</a:t>
            </a:r>
            <a:r>
              <a:rPr lang="en-US" sz="2400" b="1" i="0" dirty="0">
                <a:solidFill>
                  <a:srgbClr val="525252"/>
                </a:solidFill>
                <a:effectLst/>
                <a:latin typeface="Arial" panose="020B0604020202020204" pitchFamily="34" charset="0"/>
              </a:rPr>
              <a:t>he </a:t>
            </a:r>
            <a:r>
              <a:rPr lang="en-US" sz="2400" b="1" i="0" dirty="0">
                <a:solidFill>
                  <a:srgbClr val="C00000"/>
                </a:solidFill>
                <a:effectLst/>
                <a:latin typeface="Arial" panose="020B0604020202020204" pitchFamily="34" charset="0"/>
              </a:rPr>
              <a:t>s</a:t>
            </a:r>
            <a:r>
              <a:rPr lang="en-US" sz="2400" b="1" i="0" dirty="0">
                <a:solidFill>
                  <a:srgbClr val="525252"/>
                </a:solidFill>
                <a:effectLst/>
                <a:latin typeface="Arial" panose="020B0604020202020204" pitchFamily="34" charset="0"/>
              </a:rPr>
              <a:t>hots </a:t>
            </a:r>
            <a:r>
              <a:rPr lang="en-US" sz="2400" b="1" i="0" dirty="0">
                <a:solidFill>
                  <a:srgbClr val="C00000"/>
                </a:solidFill>
                <a:effectLst/>
                <a:latin typeface="Arial" panose="020B0604020202020204" pitchFamily="34" charset="0"/>
              </a:rPr>
              <a:t>y</a:t>
            </a:r>
            <a:r>
              <a:rPr lang="en-US" sz="2400" b="1" i="0" dirty="0">
                <a:solidFill>
                  <a:srgbClr val="525252"/>
                </a:solidFill>
                <a:effectLst/>
                <a:latin typeface="Arial" panose="020B0604020202020204" pitchFamily="34" charset="0"/>
              </a:rPr>
              <a:t>ou </a:t>
            </a:r>
            <a:r>
              <a:rPr lang="en-US" sz="2400" b="1" i="0" dirty="0">
                <a:solidFill>
                  <a:srgbClr val="C00000"/>
                </a:solidFill>
                <a:effectLst/>
                <a:latin typeface="Arial" panose="020B0604020202020204" pitchFamily="34" charset="0"/>
              </a:rPr>
              <a:t>n</a:t>
            </a:r>
            <a:r>
              <a:rPr lang="en-US" sz="2400" b="1" i="0" dirty="0">
                <a:solidFill>
                  <a:srgbClr val="525252"/>
                </a:solidFill>
                <a:effectLst/>
                <a:latin typeface="Arial" panose="020B0604020202020204" pitchFamily="34" charset="0"/>
              </a:rPr>
              <a:t>ever </a:t>
            </a:r>
            <a:r>
              <a:rPr lang="en-US" sz="2400" b="1" i="0" dirty="0">
                <a:solidFill>
                  <a:srgbClr val="C00000"/>
                </a:solidFill>
                <a:effectLst/>
                <a:latin typeface="Arial" panose="020B0604020202020204" pitchFamily="34" charset="0"/>
              </a:rPr>
              <a:t>t</a:t>
            </a:r>
            <a:r>
              <a:rPr lang="en-US" sz="2400" b="1" i="0" dirty="0">
                <a:solidFill>
                  <a:srgbClr val="525252"/>
                </a:solidFill>
                <a:effectLst/>
                <a:latin typeface="Arial" panose="020B0604020202020204" pitchFamily="34" charset="0"/>
              </a:rPr>
              <a:t>ake. – </a:t>
            </a:r>
            <a:r>
              <a:rPr lang="en-US" sz="2400" b="1" i="0" dirty="0">
                <a:solidFill>
                  <a:srgbClr val="C00000"/>
                </a:solidFill>
                <a:effectLst/>
                <a:latin typeface="Arial" panose="020B0604020202020204" pitchFamily="34" charset="0"/>
              </a:rPr>
              <a:t>W</a:t>
            </a:r>
            <a:r>
              <a:rPr lang="en-US" sz="2400" b="1" i="0" dirty="0">
                <a:solidFill>
                  <a:srgbClr val="525252"/>
                </a:solidFill>
                <a:effectLst/>
                <a:latin typeface="Arial" panose="020B0604020202020204" pitchFamily="34" charset="0"/>
              </a:rPr>
              <a:t>ayne </a:t>
            </a:r>
            <a:r>
              <a:rPr lang="en-US" sz="2400" b="1" i="0" dirty="0">
                <a:solidFill>
                  <a:srgbClr val="C00000"/>
                </a:solidFill>
                <a:effectLst/>
                <a:latin typeface="Arial" panose="020B0604020202020204" pitchFamily="34" charset="0"/>
              </a:rPr>
              <a:t>G</a:t>
            </a:r>
            <a:r>
              <a:rPr lang="en-US" sz="2400" b="1" i="0" dirty="0">
                <a:solidFill>
                  <a:srgbClr val="525252"/>
                </a:solidFill>
                <a:effectLst/>
                <a:latin typeface="Arial" panose="020B0604020202020204" pitchFamily="34" charset="0"/>
              </a:rPr>
              <a:t>retzky</a:t>
            </a:r>
            <a:br>
              <a:rPr lang="en-US" sz="2400" b="1" i="0" dirty="0">
                <a:solidFill>
                  <a:srgbClr val="525252"/>
                </a:solidFill>
                <a:effectLst/>
                <a:latin typeface="Arial" panose="020B0604020202020204" pitchFamily="34" charset="0"/>
              </a:rPr>
            </a:br>
            <a:endParaRPr lang="en-US" sz="2400" b="1" i="0" dirty="0">
              <a:solidFill>
                <a:srgbClr val="525252"/>
              </a:solidFill>
              <a:effectLst/>
              <a:latin typeface="Arial" panose="020B0604020202020204" pitchFamily="34" charset="0"/>
            </a:endParaRPr>
          </a:p>
          <a:p>
            <a:r>
              <a:rPr lang="en-US" sz="2000" b="0" i="0" dirty="0">
                <a:solidFill>
                  <a:srgbClr val="525252"/>
                </a:solidFill>
                <a:effectLst/>
                <a:latin typeface="Arial" panose="020B0604020202020204" pitchFamily="34" charset="0"/>
              </a:rPr>
              <a:t> </a:t>
            </a:r>
            <a:r>
              <a:rPr lang="en-US" sz="2000" b="1" i="0" dirty="0">
                <a:effectLst/>
                <a:latin typeface="Arial" panose="020B0604020202020204" pitchFamily="34" charset="0"/>
              </a:rPr>
              <a:t>Password becomes:  Ym100%otsyntWG</a:t>
            </a:r>
            <a:endParaRPr lang="en-US" sz="2000" b="1" dirty="0"/>
          </a:p>
        </p:txBody>
      </p:sp>
      <p:sp>
        <p:nvSpPr>
          <p:cNvPr id="115" name="TextBox 114">
            <a:extLst>
              <a:ext uri="{FF2B5EF4-FFF2-40B4-BE49-F238E27FC236}">
                <a16:creationId xmlns:a16="http://schemas.microsoft.com/office/drawing/2014/main" id="{F6E3C86F-1180-49E5-9F62-39A6AF0DDAE7}"/>
              </a:ext>
            </a:extLst>
          </p:cNvPr>
          <p:cNvSpPr txBox="1"/>
          <p:nvPr/>
        </p:nvSpPr>
        <p:spPr>
          <a:xfrm>
            <a:off x="4315785" y="4277586"/>
            <a:ext cx="7573773" cy="2308324"/>
          </a:xfrm>
          <a:prstGeom prst="rect">
            <a:avLst/>
          </a:prstGeom>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spAutoFit/>
          </a:bodyPr>
          <a:lstStyle/>
          <a:p>
            <a:r>
              <a:rPr lang="en-US" sz="2800" b="1" i="0" dirty="0">
                <a:solidFill>
                  <a:srgbClr val="525252"/>
                </a:solidFill>
                <a:effectLst/>
                <a:latin typeface="Arial" panose="020B0604020202020204" pitchFamily="34" charset="0"/>
              </a:rPr>
              <a:t>Use a simple sentence</a:t>
            </a:r>
            <a:r>
              <a:rPr lang="en-US" b="1" i="0" dirty="0">
                <a:solidFill>
                  <a:srgbClr val="525252"/>
                </a:solidFill>
                <a:effectLst/>
                <a:latin typeface="Arial" panose="020B0604020202020204" pitchFamily="34" charset="0"/>
              </a:rPr>
              <a:t>:</a:t>
            </a:r>
          </a:p>
          <a:p>
            <a:br>
              <a:rPr lang="en-US" sz="2400" b="1" i="0" dirty="0">
                <a:solidFill>
                  <a:srgbClr val="C00000"/>
                </a:solidFill>
                <a:effectLst/>
                <a:latin typeface="Arial" panose="020B0604020202020204" pitchFamily="34" charset="0"/>
              </a:rPr>
            </a:br>
            <a:r>
              <a:rPr lang="en-US" sz="2400" b="1" i="0" dirty="0">
                <a:solidFill>
                  <a:srgbClr val="C00000"/>
                </a:solidFill>
                <a:effectLst/>
                <a:latin typeface="Arial" panose="020B0604020202020204" pitchFamily="34" charset="0"/>
              </a:rPr>
              <a:t>T</a:t>
            </a:r>
            <a:r>
              <a:rPr lang="en-US" sz="2400" b="1" i="0" dirty="0">
                <a:effectLst/>
                <a:latin typeface="Arial" panose="020B0604020202020204" pitchFamily="34" charset="0"/>
              </a:rPr>
              <a:t>he </a:t>
            </a:r>
            <a:r>
              <a:rPr lang="en-US" sz="2400" b="1" i="0" dirty="0">
                <a:solidFill>
                  <a:srgbClr val="C00000"/>
                </a:solidFill>
                <a:effectLst/>
                <a:latin typeface="Arial" panose="020B0604020202020204" pitchFamily="34" charset="0"/>
              </a:rPr>
              <a:t>f</a:t>
            </a:r>
            <a:r>
              <a:rPr lang="en-US" sz="2400" b="1" i="0" dirty="0">
                <a:effectLst/>
                <a:latin typeface="Arial" panose="020B0604020202020204" pitchFamily="34" charset="0"/>
              </a:rPr>
              <a:t>irst </a:t>
            </a:r>
            <a:r>
              <a:rPr lang="en-US" sz="2400" b="1" i="0" dirty="0">
                <a:solidFill>
                  <a:srgbClr val="C00000"/>
                </a:solidFill>
                <a:effectLst/>
                <a:latin typeface="Arial" panose="020B0604020202020204" pitchFamily="34" charset="0"/>
              </a:rPr>
              <a:t>h</a:t>
            </a:r>
            <a:r>
              <a:rPr lang="en-US" sz="2400" b="1" i="0" dirty="0">
                <a:effectLst/>
                <a:latin typeface="Arial" panose="020B0604020202020204" pitchFamily="34" charset="0"/>
              </a:rPr>
              <a:t>ouse </a:t>
            </a:r>
            <a:r>
              <a:rPr lang="en-US" sz="2400" b="1" i="0" dirty="0">
                <a:solidFill>
                  <a:srgbClr val="C00000"/>
                </a:solidFill>
                <a:effectLst/>
                <a:latin typeface="Arial" panose="020B0604020202020204" pitchFamily="34" charset="0"/>
              </a:rPr>
              <a:t>I</a:t>
            </a:r>
            <a:r>
              <a:rPr lang="en-US" sz="2400" b="1" i="0" dirty="0">
                <a:effectLst/>
                <a:latin typeface="Arial" panose="020B0604020202020204" pitchFamily="34" charset="0"/>
              </a:rPr>
              <a:t> </a:t>
            </a:r>
            <a:r>
              <a:rPr lang="en-US" sz="2400" b="1" i="0" dirty="0">
                <a:solidFill>
                  <a:srgbClr val="C00000"/>
                </a:solidFill>
                <a:effectLst/>
                <a:latin typeface="Arial" panose="020B0604020202020204" pitchFamily="34" charset="0"/>
              </a:rPr>
              <a:t>e</a:t>
            </a:r>
            <a:r>
              <a:rPr lang="en-US" sz="2400" b="1" i="0" dirty="0">
                <a:effectLst/>
                <a:latin typeface="Arial" panose="020B0604020202020204" pitchFamily="34" charset="0"/>
              </a:rPr>
              <a:t>ver </a:t>
            </a:r>
            <a:r>
              <a:rPr lang="en-US" sz="2400" b="1" i="0" dirty="0">
                <a:solidFill>
                  <a:srgbClr val="C00000"/>
                </a:solidFill>
                <a:effectLst/>
                <a:latin typeface="Arial" panose="020B0604020202020204" pitchFamily="34" charset="0"/>
              </a:rPr>
              <a:t>l</a:t>
            </a:r>
            <a:r>
              <a:rPr lang="en-US" sz="2400" b="1" i="0" dirty="0">
                <a:effectLst/>
                <a:latin typeface="Arial" panose="020B0604020202020204" pitchFamily="34" charset="0"/>
              </a:rPr>
              <a:t>ived </a:t>
            </a:r>
            <a:r>
              <a:rPr lang="en-US" sz="2400" b="1" i="0" dirty="0">
                <a:solidFill>
                  <a:srgbClr val="C00000"/>
                </a:solidFill>
                <a:effectLst/>
                <a:latin typeface="Arial" panose="020B0604020202020204" pitchFamily="34" charset="0"/>
              </a:rPr>
              <a:t>i</a:t>
            </a:r>
            <a:r>
              <a:rPr lang="en-US" sz="2400" b="1" i="0" dirty="0">
                <a:effectLst/>
                <a:latin typeface="Arial" panose="020B0604020202020204" pitchFamily="34" charset="0"/>
              </a:rPr>
              <a:t>n </a:t>
            </a:r>
            <a:r>
              <a:rPr lang="en-US" sz="2400" b="1" i="0" dirty="0">
                <a:solidFill>
                  <a:srgbClr val="C00000"/>
                </a:solidFill>
                <a:effectLst/>
                <a:latin typeface="Arial" panose="020B0604020202020204" pitchFamily="34" charset="0"/>
              </a:rPr>
              <a:t>w</a:t>
            </a:r>
            <a:r>
              <a:rPr lang="en-US" sz="2400" b="1" i="0" dirty="0">
                <a:effectLst/>
                <a:latin typeface="Arial" panose="020B0604020202020204" pitchFamily="34" charset="0"/>
              </a:rPr>
              <a:t>as </a:t>
            </a:r>
            <a:r>
              <a:rPr lang="en-US" sz="2400" b="1" i="0" dirty="0">
                <a:solidFill>
                  <a:srgbClr val="C00000"/>
                </a:solidFill>
                <a:effectLst/>
                <a:latin typeface="Arial" panose="020B0604020202020204" pitchFamily="34" charset="0"/>
              </a:rPr>
              <a:t>o</a:t>
            </a:r>
            <a:r>
              <a:rPr lang="en-US" sz="2400" b="1" i="0" dirty="0">
                <a:effectLst/>
                <a:latin typeface="Arial" panose="020B0604020202020204" pitchFamily="34" charset="0"/>
              </a:rPr>
              <a:t>n </a:t>
            </a:r>
            <a:r>
              <a:rPr lang="en-US" sz="2400" b="1" i="0" dirty="0">
                <a:solidFill>
                  <a:srgbClr val="C00000"/>
                </a:solidFill>
                <a:effectLst/>
                <a:latin typeface="Arial" panose="020B0604020202020204" pitchFamily="34" charset="0"/>
              </a:rPr>
              <a:t>27</a:t>
            </a:r>
            <a:r>
              <a:rPr lang="en-US" sz="2400" b="1" i="0" dirty="0">
                <a:effectLst/>
                <a:latin typeface="Arial" panose="020B0604020202020204" pitchFamily="34" charset="0"/>
              </a:rPr>
              <a:t>th </a:t>
            </a:r>
            <a:r>
              <a:rPr lang="en-US" sz="2400" b="1" i="0" dirty="0">
                <a:solidFill>
                  <a:srgbClr val="C00000"/>
                </a:solidFill>
                <a:effectLst/>
                <a:latin typeface="Arial" panose="020B0604020202020204" pitchFamily="34" charset="0"/>
              </a:rPr>
              <a:t>S</a:t>
            </a:r>
            <a:r>
              <a:rPr lang="en-US" sz="2400" b="1" i="0" dirty="0">
                <a:effectLst/>
                <a:latin typeface="Arial" panose="020B0604020202020204" pitchFamily="34" charset="0"/>
              </a:rPr>
              <a:t>treet </a:t>
            </a:r>
            <a:r>
              <a:rPr lang="en-US" sz="2400" b="1" i="0" dirty="0">
                <a:solidFill>
                  <a:srgbClr val="C00000"/>
                </a:solidFill>
                <a:effectLst/>
                <a:latin typeface="Arial" panose="020B0604020202020204" pitchFamily="34" charset="0"/>
              </a:rPr>
              <a:t>i</a:t>
            </a:r>
            <a:r>
              <a:rPr lang="en-US" sz="2400" b="1" i="0" dirty="0">
                <a:effectLst/>
                <a:latin typeface="Arial" panose="020B0604020202020204" pitchFamily="34" charset="0"/>
              </a:rPr>
              <a:t>n </a:t>
            </a:r>
            <a:r>
              <a:rPr lang="en-US" sz="2400" b="1" i="0" dirty="0">
                <a:solidFill>
                  <a:srgbClr val="C00000"/>
                </a:solidFill>
                <a:effectLst/>
                <a:latin typeface="Arial" panose="020B0604020202020204" pitchFamily="34" charset="0"/>
              </a:rPr>
              <a:t>M</a:t>
            </a:r>
            <a:r>
              <a:rPr lang="en-US" sz="2400" b="1" i="0" dirty="0">
                <a:effectLst/>
                <a:latin typeface="Arial" panose="020B0604020202020204" pitchFamily="34" charset="0"/>
              </a:rPr>
              <a:t>ilwaukee, </a:t>
            </a:r>
            <a:r>
              <a:rPr lang="en-US" sz="2400" b="1" i="0" dirty="0">
                <a:solidFill>
                  <a:srgbClr val="C00000"/>
                </a:solidFill>
                <a:effectLst/>
                <a:latin typeface="Arial" panose="020B0604020202020204" pitchFamily="34" charset="0"/>
              </a:rPr>
              <a:t>W</a:t>
            </a:r>
            <a:r>
              <a:rPr lang="en-US" sz="2400" b="1" i="0" dirty="0">
                <a:effectLst/>
                <a:latin typeface="Arial" panose="020B0604020202020204" pitchFamily="34" charset="0"/>
              </a:rPr>
              <a:t>isconsin.</a:t>
            </a:r>
            <a:br>
              <a:rPr lang="en-US" sz="2400" b="1" i="0" dirty="0">
                <a:effectLst/>
                <a:latin typeface="Arial" panose="020B0604020202020204" pitchFamily="34" charset="0"/>
              </a:rPr>
            </a:br>
            <a:endParaRPr lang="en-US" sz="2400" b="1" i="0" dirty="0">
              <a:effectLst/>
              <a:latin typeface="Arial" panose="020B0604020202020204" pitchFamily="34" charset="0"/>
            </a:endParaRPr>
          </a:p>
          <a:p>
            <a:r>
              <a:rPr lang="en-US" sz="2000" b="0" i="0" dirty="0">
                <a:solidFill>
                  <a:srgbClr val="525252"/>
                </a:solidFill>
                <a:effectLst/>
                <a:latin typeface="Arial" panose="020B0604020202020204" pitchFamily="34" charset="0"/>
              </a:rPr>
              <a:t> </a:t>
            </a:r>
            <a:r>
              <a:rPr lang="en-US" sz="2000" b="1" i="0" dirty="0">
                <a:effectLst/>
                <a:latin typeface="Arial" panose="020B0604020202020204" pitchFamily="34" charset="0"/>
              </a:rPr>
              <a:t>Password becomes:  TfhIeliwo27SiMW</a:t>
            </a:r>
            <a:endParaRPr lang="en-US" sz="2000" b="1" dirty="0"/>
          </a:p>
        </p:txBody>
      </p:sp>
      <p:pic>
        <p:nvPicPr>
          <p:cNvPr id="117" name="Picture 116" descr="Man wearing white shirt and yellow sweater">
            <a:extLst>
              <a:ext uri="{FF2B5EF4-FFF2-40B4-BE49-F238E27FC236}">
                <a16:creationId xmlns:a16="http://schemas.microsoft.com/office/drawing/2014/main" id="{FADC5B42-B7FB-4D55-9505-B3C781C2A706}"/>
              </a:ext>
            </a:extLst>
          </p:cNvPr>
          <p:cNvPicPr>
            <a:picLocks noChangeAspect="1"/>
          </p:cNvPicPr>
          <p:nvPr/>
        </p:nvPicPr>
        <p:blipFill rotWithShape="1">
          <a:blip r:embed="rId3"/>
          <a:srcRect l="23923" t="10730" r="21907"/>
          <a:stretch/>
        </p:blipFill>
        <p:spPr>
          <a:xfrm>
            <a:off x="373039" y="3794288"/>
            <a:ext cx="2785622" cy="3063711"/>
          </a:xfrm>
          <a:prstGeom prst="rect">
            <a:avLst/>
          </a:prstGeom>
        </p:spPr>
      </p:pic>
      <p:sp>
        <p:nvSpPr>
          <p:cNvPr id="119" name="Rectangle 118">
            <a:extLst>
              <a:ext uri="{FF2B5EF4-FFF2-40B4-BE49-F238E27FC236}">
                <a16:creationId xmlns:a16="http://schemas.microsoft.com/office/drawing/2014/main" id="{58CACAE1-4EE4-4385-B80A-9100FCA9ECD7}"/>
              </a:ext>
            </a:extLst>
          </p:cNvPr>
          <p:cNvSpPr/>
          <p:nvPr/>
        </p:nvSpPr>
        <p:spPr>
          <a:xfrm>
            <a:off x="0" y="44593"/>
            <a:ext cx="12192000" cy="12928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000" b="1" dirty="0">
                <a:latin typeface="+mj-lt"/>
              </a:rPr>
              <a:t>Trick to making a strong (but memorable) password</a:t>
            </a:r>
          </a:p>
        </p:txBody>
      </p:sp>
    </p:spTree>
    <p:extLst>
      <p:ext uri="{BB962C8B-B14F-4D97-AF65-F5344CB8AC3E}">
        <p14:creationId xmlns:p14="http://schemas.microsoft.com/office/powerpoint/2010/main" val="1506906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A3AE4D2E-40CA-4974-A586-8AFFEFE0E301}"/>
              </a:ext>
            </a:extLst>
          </p:cNvPr>
          <p:cNvSpPr>
            <a:spLocks noGrp="1"/>
          </p:cNvSpPr>
          <p:nvPr>
            <p:ph type="title"/>
          </p:nvPr>
        </p:nvSpPr>
        <p:spPr/>
        <p:txBody>
          <a:bodyPr/>
          <a:lstStyle/>
          <a:p>
            <a:r>
              <a:rPr lang="en-US" dirty="0"/>
              <a:t>Learning Checkpoint</a:t>
            </a:r>
          </a:p>
        </p:txBody>
      </p:sp>
      <p:pic>
        <p:nvPicPr>
          <p:cNvPr id="110" name="Picture Placeholder 109" descr="Graphical user interface, application&#10;&#10;Description automatically generated">
            <a:extLst>
              <a:ext uri="{FF2B5EF4-FFF2-40B4-BE49-F238E27FC236}">
                <a16:creationId xmlns:a16="http://schemas.microsoft.com/office/drawing/2014/main" id="{F9B3694D-6437-4E5E-B593-7E732106C308}"/>
              </a:ext>
            </a:extLst>
          </p:cNvPr>
          <p:cNvPicPr>
            <a:picLocks noGrp="1" noChangeAspect="1"/>
          </p:cNvPicPr>
          <p:nvPr>
            <p:ph type="pic" sz="quarter" idx="10"/>
          </p:nvPr>
        </p:nvPicPr>
        <p:blipFill rotWithShape="1">
          <a:blip r:embed="rId3"/>
          <a:srcRect l="425" r="836"/>
          <a:stretch/>
        </p:blipFill>
        <p:spPr>
          <a:xfrm>
            <a:off x="471339" y="414100"/>
            <a:ext cx="11326305" cy="4400431"/>
          </a:xfrm>
        </p:spPr>
      </p:pic>
      <p:sp>
        <p:nvSpPr>
          <p:cNvPr id="111" name="TextBox 110">
            <a:extLst>
              <a:ext uri="{FF2B5EF4-FFF2-40B4-BE49-F238E27FC236}">
                <a16:creationId xmlns:a16="http://schemas.microsoft.com/office/drawing/2014/main" id="{2A30DCAE-9ECA-441D-8D4D-409F2E44D9BA}"/>
              </a:ext>
            </a:extLst>
          </p:cNvPr>
          <p:cNvSpPr txBox="1"/>
          <p:nvPr/>
        </p:nvSpPr>
        <p:spPr>
          <a:xfrm>
            <a:off x="1241945" y="4899547"/>
            <a:ext cx="9298675" cy="461665"/>
          </a:xfrm>
          <a:prstGeom prst="rect">
            <a:avLst/>
          </a:prstGeom>
          <a:noFill/>
        </p:spPr>
        <p:txBody>
          <a:bodyPr wrap="square" rtlCol="0">
            <a:spAutoFit/>
          </a:bodyPr>
          <a:lstStyle/>
          <a:p>
            <a:r>
              <a:rPr lang="en-US" sz="2400" dirty="0">
                <a:solidFill>
                  <a:schemeClr val="bg1"/>
                </a:solidFill>
              </a:rPr>
              <a:t>Open a browser and go to: </a:t>
            </a:r>
            <a:r>
              <a:rPr lang="en-US" sz="2400" dirty="0">
                <a:solidFill>
                  <a:schemeClr val="accent6"/>
                </a:solidFill>
              </a:rPr>
              <a:t>https://www.phishingbox.com/phishing-iq-test</a:t>
            </a:r>
          </a:p>
        </p:txBody>
      </p:sp>
    </p:spTree>
    <p:extLst>
      <p:ext uri="{BB962C8B-B14F-4D97-AF65-F5344CB8AC3E}">
        <p14:creationId xmlns:p14="http://schemas.microsoft.com/office/powerpoint/2010/main" val="2613663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A53F8A-82D4-4846-A418-CECB568A4859}"/>
              </a:ext>
            </a:extLst>
          </p:cNvPr>
          <p:cNvSpPr>
            <a:spLocks noGrp="1"/>
          </p:cNvSpPr>
          <p:nvPr>
            <p:ph type="body" sz="quarter" idx="14"/>
          </p:nvPr>
        </p:nvSpPr>
        <p:spPr/>
        <p:txBody>
          <a:bodyPr/>
          <a:lstStyle/>
          <a:p>
            <a:r>
              <a:rPr lang="en-US" dirty="0"/>
              <a:t>Lunch</a:t>
            </a:r>
          </a:p>
        </p:txBody>
      </p:sp>
    </p:spTree>
    <p:extLst>
      <p:ext uri="{BB962C8B-B14F-4D97-AF65-F5344CB8AC3E}">
        <p14:creationId xmlns:p14="http://schemas.microsoft.com/office/powerpoint/2010/main" val="3974391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79E39E-5D03-4776-ABCF-24A6A0E92E8F}"/>
              </a:ext>
            </a:extLst>
          </p:cNvPr>
          <p:cNvSpPr>
            <a:spLocks noGrp="1"/>
          </p:cNvSpPr>
          <p:nvPr>
            <p:ph type="title"/>
          </p:nvPr>
        </p:nvSpPr>
        <p:spPr>
          <a:xfrm>
            <a:off x="2164805" y="4772572"/>
            <a:ext cx="8717280" cy="823070"/>
          </a:xfrm>
        </p:spPr>
        <p:txBody>
          <a:bodyPr/>
          <a:lstStyle/>
          <a:p>
            <a:r>
              <a:rPr lang="en-US" dirty="0"/>
              <a:t>Facebook Safety</a:t>
            </a:r>
          </a:p>
        </p:txBody>
      </p:sp>
      <p:pic>
        <p:nvPicPr>
          <p:cNvPr id="2" name="Online Media 1" title="10 Things You Should Never Share on Facebook">
            <a:hlinkClick r:id="" action="ppaction://media"/>
            <a:extLst>
              <a:ext uri="{FF2B5EF4-FFF2-40B4-BE49-F238E27FC236}">
                <a16:creationId xmlns:a16="http://schemas.microsoft.com/office/drawing/2014/main" id="{2C9EEFED-7D83-4BC8-A284-A19A38EF8003}"/>
              </a:ext>
            </a:extLst>
          </p:cNvPr>
          <p:cNvPicPr>
            <a:picLocks noRot="1" noChangeAspect="1"/>
          </p:cNvPicPr>
          <p:nvPr>
            <a:videoFile r:link="rId1"/>
          </p:nvPr>
        </p:nvPicPr>
        <p:blipFill>
          <a:blip r:embed="rId4"/>
          <a:stretch>
            <a:fillRect/>
          </a:stretch>
        </p:blipFill>
        <p:spPr>
          <a:xfrm>
            <a:off x="324888" y="354842"/>
            <a:ext cx="7230496" cy="4085230"/>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3" name="TextBox 2">
            <a:extLst>
              <a:ext uri="{FF2B5EF4-FFF2-40B4-BE49-F238E27FC236}">
                <a16:creationId xmlns:a16="http://schemas.microsoft.com/office/drawing/2014/main" id="{F032A166-BEB3-4C04-A252-739F211BEFBE}"/>
              </a:ext>
            </a:extLst>
          </p:cNvPr>
          <p:cNvSpPr txBox="1"/>
          <p:nvPr/>
        </p:nvSpPr>
        <p:spPr>
          <a:xfrm>
            <a:off x="7888405" y="1173708"/>
            <a:ext cx="4046945" cy="2554545"/>
          </a:xfrm>
          <a:prstGeom prst="rect">
            <a:avLst/>
          </a:prstGeom>
          <a:noFill/>
        </p:spPr>
        <p:txBody>
          <a:bodyPr wrap="square" rtlCol="0">
            <a:spAutoFit/>
          </a:bodyPr>
          <a:lstStyle/>
          <a:p>
            <a:pPr algn="r"/>
            <a:r>
              <a:rPr lang="en-US" sz="4000" b="1" dirty="0">
                <a:latin typeface="+mj-lt"/>
              </a:rPr>
              <a:t>10 Things You Should Never Share on Facebook</a:t>
            </a:r>
          </a:p>
        </p:txBody>
      </p:sp>
      <p:pic>
        <p:nvPicPr>
          <p:cNvPr id="5" name="Picture 4" descr="Icon&#10;&#10;Description automatically generated">
            <a:extLst>
              <a:ext uri="{FF2B5EF4-FFF2-40B4-BE49-F238E27FC236}">
                <a16:creationId xmlns:a16="http://schemas.microsoft.com/office/drawing/2014/main" id="{F024B90F-A00F-40F5-AED0-9D87880C693E}"/>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7892" b="93640" l="4643" r="95000">
                        <a14:foregroundMark x1="11071" y1="46525" x2="11905" y2="47703"/>
                        <a14:foregroundMark x1="63452" y1="36514" x2="63929" y2="28033"/>
                        <a14:foregroundMark x1="48095" y1="8127" x2="56786" y2="8363"/>
                        <a14:foregroundMark x1="91310" y1="40518" x2="95357" y2="49117"/>
                        <a14:foregroundMark x1="95357" y1="49117" x2="93929" y2="52179"/>
                        <a14:foregroundMark x1="38571" y1="89870" x2="34048" y2="85277"/>
                        <a14:foregroundMark x1="27500" y1="94464" x2="7143" y2="88221"/>
                        <a14:foregroundMark x1="7143" y1="88221" x2="9167" y2="75383"/>
                        <a14:foregroundMark x1="9167" y1="75383" x2="7381" y2="60777"/>
                        <a14:foregroundMark x1="7381" y1="60777" x2="6071" y2="57951"/>
                        <a14:foregroundMark x1="19405" y1="59835" x2="19405" y2="59835"/>
                        <a14:foregroundMark x1="11548" y1="54770" x2="25119" y2="56302"/>
                        <a14:foregroundMark x1="25119" y1="56302" x2="13690" y2="60306"/>
                        <a14:foregroundMark x1="13690" y1="60306" x2="10833" y2="69729"/>
                        <a14:foregroundMark x1="10833" y1="69729" x2="21310" y2="75854"/>
                        <a14:foregroundMark x1="21310" y1="75854" x2="21548" y2="82568"/>
                        <a14:foregroundMark x1="42262" y1="90459" x2="42143" y2="90459"/>
                        <a14:foregroundMark x1="38095" y1="89046" x2="38095" y2="89046"/>
                        <a14:foregroundMark x1="37619" y1="87515" x2="37619" y2="87515"/>
                        <a14:foregroundMark x1="94286" y1="45465" x2="94286" y2="45465"/>
                        <a14:foregroundMark x1="94286" y1="45230" x2="94286" y2="45230"/>
                        <a14:foregroundMark x1="94286" y1="45230" x2="94286" y2="45230"/>
                        <a14:foregroundMark x1="94286" y1="45230" x2="94286" y2="45230"/>
                        <a14:foregroundMark x1="48690" y1="12485" x2="48690" y2="12485"/>
                        <a14:foregroundMark x1="48690" y1="12485" x2="48452" y2="12485"/>
                        <a14:foregroundMark x1="49286" y1="19552" x2="49286" y2="19552"/>
                        <a14:foregroundMark x1="48333" y1="26148" x2="45238" y2="29446"/>
                        <a14:foregroundMark x1="32976" y1="50412" x2="49286" y2="30624"/>
                        <a14:foregroundMark x1="48214" y1="45936" x2="52619" y2="55241"/>
                        <a14:foregroundMark x1="52619" y1="55241" x2="62024" y2="56419"/>
                        <a14:foregroundMark x1="31310" y1="49117" x2="20238" y2="46054"/>
                        <a14:foregroundMark x1="20238" y1="46054" x2="10952" y2="46290"/>
                        <a14:foregroundMark x1="10952" y1="46290" x2="4643" y2="49234"/>
                        <a14:foregroundMark x1="5357" y1="90224" x2="27262" y2="93640"/>
                        <a14:foregroundMark x1="27262" y1="93640" x2="32143" y2="88928"/>
                        <a14:backgroundMark x1="18690" y1="19670" x2="18690" y2="19670"/>
                        <a14:backgroundMark x1="18690" y1="19670" x2="18690" y2="19670"/>
                        <a14:backgroundMark x1="18690" y1="19670" x2="18690" y2="19670"/>
                        <a14:backgroundMark x1="42143" y1="22026" x2="42143" y2="22026"/>
                        <a14:backgroundMark x1="41190" y1="27915" x2="41190" y2="27915"/>
                        <a14:backgroundMark x1="13214" y1="34040" x2="13214" y2="34040"/>
                        <a14:backgroundMark x1="87381" y1="22733" x2="87381" y2="22733"/>
                      </a14:backgroundRemoval>
                    </a14:imgEffect>
                  </a14:imgLayer>
                </a14:imgProps>
              </a:ext>
            </a:extLst>
          </a:blip>
          <a:stretch>
            <a:fillRect/>
          </a:stretch>
        </p:blipFill>
        <p:spPr>
          <a:xfrm rot="10800000">
            <a:off x="7587445" y="2490740"/>
            <a:ext cx="2018688" cy="2040317"/>
          </a:xfrm>
          <a:prstGeom prst="rect">
            <a:avLst/>
          </a:prstGeom>
        </p:spPr>
      </p:pic>
      <p:sp>
        <p:nvSpPr>
          <p:cNvPr id="11" name="TextBox 10">
            <a:extLst>
              <a:ext uri="{FF2B5EF4-FFF2-40B4-BE49-F238E27FC236}">
                <a16:creationId xmlns:a16="http://schemas.microsoft.com/office/drawing/2014/main" id="{4675895E-816A-4762-8E9B-F208E58AEF4C}"/>
              </a:ext>
            </a:extLst>
          </p:cNvPr>
          <p:cNvSpPr txBox="1"/>
          <p:nvPr/>
        </p:nvSpPr>
        <p:spPr>
          <a:xfrm>
            <a:off x="7720085" y="6263884"/>
            <a:ext cx="4471915" cy="507831"/>
          </a:xfrm>
          <a:prstGeom prst="rect">
            <a:avLst/>
          </a:prstGeom>
          <a:noFill/>
        </p:spPr>
        <p:txBody>
          <a:bodyPr wrap="square">
            <a:spAutoFit/>
          </a:bodyPr>
          <a:lstStyle/>
          <a:p>
            <a:r>
              <a:rPr lang="en-US" sz="900" dirty="0">
                <a:solidFill>
                  <a:schemeClr val="bg2"/>
                </a:solidFill>
              </a:rPr>
              <a:t>Facebook Thumb – Source: </a:t>
            </a:r>
            <a:r>
              <a:rPr lang="en-US" sz="900" dirty="0">
                <a:solidFill>
                  <a:schemeClr val="bg2"/>
                </a:solidFill>
                <a:hlinkClick r:id="rId7">
                  <a:extLst>
                    <a:ext uri="{A12FA001-AC4F-418D-AE19-62706E023703}">
                      <ahyp:hlinkClr xmlns:ahyp="http://schemas.microsoft.com/office/drawing/2018/hyperlinkcolor" val="tx"/>
                    </a:ext>
                  </a:extLst>
                </a:hlinkClick>
              </a:rPr>
              <a:t>https://www.pikpng.com/pngl/m/5-58587_facebook-thumbs-up-icon-png-thumbs-up-facebook.png</a:t>
            </a:r>
            <a:br>
              <a:rPr lang="en-US" sz="900" dirty="0">
                <a:solidFill>
                  <a:schemeClr val="bg2"/>
                </a:solidFill>
              </a:rPr>
            </a:br>
            <a:r>
              <a:rPr lang="en-US" sz="900" dirty="0">
                <a:solidFill>
                  <a:schemeClr val="bg2"/>
                </a:solidFill>
              </a:rPr>
              <a:t>Facebook Video – Source: https://www.youtube.com/watch?v=v_MejDubxtQ</a:t>
            </a:r>
          </a:p>
        </p:txBody>
      </p:sp>
    </p:spTree>
    <p:extLst>
      <p:ext uri="{BB962C8B-B14F-4D97-AF65-F5344CB8AC3E}">
        <p14:creationId xmlns:p14="http://schemas.microsoft.com/office/powerpoint/2010/main" val="206400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F32010-4C27-4AD6-91BA-AC242CF53020}"/>
              </a:ext>
            </a:extLst>
          </p:cNvPr>
          <p:cNvPicPr>
            <a:picLocks noChangeAspect="1"/>
          </p:cNvPicPr>
          <p:nvPr/>
        </p:nvPicPr>
        <p:blipFill>
          <a:blip r:embed="rId3"/>
          <a:stretch>
            <a:fillRect/>
          </a:stretch>
        </p:blipFill>
        <p:spPr>
          <a:xfrm>
            <a:off x="1735268" y="37708"/>
            <a:ext cx="8266571" cy="11270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1AD555A4-A0B9-4B9E-92CA-2AB3588F484D}"/>
              </a:ext>
            </a:extLst>
          </p:cNvPr>
          <p:cNvPicPr>
            <a:picLocks noChangeAspect="1"/>
          </p:cNvPicPr>
          <p:nvPr/>
        </p:nvPicPr>
        <p:blipFill>
          <a:blip r:embed="rId4"/>
          <a:stretch>
            <a:fillRect/>
          </a:stretch>
        </p:blipFill>
        <p:spPr>
          <a:xfrm>
            <a:off x="81543" y="3107447"/>
            <a:ext cx="7925487" cy="3657917"/>
          </a:xfrm>
          <a:prstGeom prst="rect">
            <a:avLst/>
          </a:prstGeom>
        </p:spPr>
      </p:pic>
      <p:pic>
        <p:nvPicPr>
          <p:cNvPr id="7" name="Picture 6">
            <a:extLst>
              <a:ext uri="{FF2B5EF4-FFF2-40B4-BE49-F238E27FC236}">
                <a16:creationId xmlns:a16="http://schemas.microsoft.com/office/drawing/2014/main" id="{4B9569D8-9F0C-441C-A57E-506E4900CC7E}"/>
              </a:ext>
            </a:extLst>
          </p:cNvPr>
          <p:cNvPicPr>
            <a:picLocks noChangeAspect="1"/>
          </p:cNvPicPr>
          <p:nvPr/>
        </p:nvPicPr>
        <p:blipFill rotWithShape="1">
          <a:blip r:embed="rId5"/>
          <a:srcRect t="4331"/>
          <a:stretch/>
        </p:blipFill>
        <p:spPr>
          <a:xfrm>
            <a:off x="5514402" y="1246496"/>
            <a:ext cx="6553768" cy="27522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4276630B-AAF9-4F96-96B5-EF9246353F8A}"/>
              </a:ext>
            </a:extLst>
          </p:cNvPr>
          <p:cNvSpPr txBox="1"/>
          <p:nvPr/>
        </p:nvSpPr>
        <p:spPr>
          <a:xfrm rot="16200000">
            <a:off x="7431678" y="5558291"/>
            <a:ext cx="1816113" cy="707886"/>
          </a:xfrm>
          <a:prstGeom prst="rect">
            <a:avLst/>
          </a:prstGeom>
          <a:noFill/>
        </p:spPr>
        <p:txBody>
          <a:bodyPr wrap="square">
            <a:spAutoFit/>
          </a:bodyPr>
          <a:lstStyle/>
          <a:p>
            <a:r>
              <a:rPr lang="en-US" sz="800" u="sng" dirty="0">
                <a:solidFill>
                  <a:schemeClr val="bg1">
                    <a:lumMod val="85000"/>
                  </a:schemeClr>
                </a:solidFill>
                <a:effectLst/>
                <a:ea typeface="Times New Roman" panose="02020603050405020304" pitchFamily="18" charset="0"/>
              </a:rPr>
              <a:t>Source:  </a:t>
            </a:r>
            <a:r>
              <a:rPr lang="en-US" sz="800" u="sng" dirty="0">
                <a:solidFill>
                  <a:schemeClr val="bg1">
                    <a:lumMod val="85000"/>
                  </a:schemeClr>
                </a:solidFill>
                <a:effectLst/>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https://www.cdse.edu/Portals/124/Documents/jobaids/cyber/cyb-facebook-smartcard.pdf?ver=9evqdckfQgOngmwL7OHMOA%3d%3d</a:t>
            </a:r>
            <a:endParaRPr lang="en-US" sz="800" dirty="0">
              <a:solidFill>
                <a:schemeClr val="bg1">
                  <a:lumMod val="85000"/>
                </a:schemeClr>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67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6"/>
          </p:nvPr>
        </p:nvSpPr>
        <p:spPr>
          <a:xfrm>
            <a:off x="195349" y="3648423"/>
            <a:ext cx="3911137" cy="3040552"/>
          </a:xfrm>
        </p:spPr>
        <p:txBody>
          <a:bodyPr>
            <a:normAutofit fontScale="70000" lnSpcReduction="20000"/>
          </a:bodyPr>
          <a:lstStyle/>
          <a:p>
            <a:r>
              <a:rPr lang="en-US" sz="2300" b="1" i="0" u="none" strike="noStrike" baseline="0" dirty="0">
                <a:latin typeface="+mj-lt"/>
              </a:rPr>
              <a:t>To deactivate your Facebook account: </a:t>
            </a:r>
            <a:endParaRPr lang="en-US" sz="2300" b="0" i="0" u="none" strike="noStrike" baseline="0" dirty="0">
              <a:latin typeface="+mj-lt"/>
            </a:endParaRPr>
          </a:p>
          <a:p>
            <a:r>
              <a:rPr lang="en-US" sz="2000" b="0" i="0" u="none" strike="noStrike" baseline="0" dirty="0">
                <a:latin typeface="+mj-lt"/>
              </a:rPr>
              <a:t>Account Settings → Security → Deactivate your account.</a:t>
            </a:r>
            <a:br>
              <a:rPr lang="en-US" sz="2000" b="0" i="0" u="none" strike="noStrike" baseline="0" dirty="0">
                <a:latin typeface="+mj-lt"/>
              </a:rPr>
            </a:br>
            <a:endParaRPr lang="en-US" sz="2000" b="0" i="0" u="none" strike="noStrike" baseline="0" dirty="0">
              <a:latin typeface="+mj-lt"/>
            </a:endParaRPr>
          </a:p>
          <a:p>
            <a:r>
              <a:rPr lang="en-US" sz="2300" b="1" i="0" u="none" strike="noStrike" baseline="0" dirty="0">
                <a:latin typeface="+mj-lt"/>
              </a:rPr>
              <a:t>To reactivate your Facebook account: </a:t>
            </a:r>
            <a:endParaRPr lang="en-US" sz="2300" b="0" i="0" u="none" strike="noStrike" baseline="0" dirty="0">
              <a:latin typeface="+mj-lt"/>
            </a:endParaRPr>
          </a:p>
          <a:p>
            <a:r>
              <a:rPr lang="en-US" sz="2000" b="0" i="0" u="none" strike="noStrike" baseline="0" dirty="0">
                <a:latin typeface="+mj-lt"/>
              </a:rPr>
              <a:t>Log in to Facebook with your email address and password. </a:t>
            </a:r>
            <a:br>
              <a:rPr lang="en-US" sz="2000" b="0" i="0" u="none" strike="noStrike" baseline="0" dirty="0">
                <a:latin typeface="+mj-lt"/>
              </a:rPr>
            </a:br>
            <a:endParaRPr lang="en-US" sz="2000" b="0" i="0" u="none" strike="noStrike" baseline="0" dirty="0">
              <a:latin typeface="+mj-lt"/>
            </a:endParaRPr>
          </a:p>
          <a:p>
            <a:r>
              <a:rPr lang="en-US" sz="2300" b="1" i="0" u="none" strike="noStrike" baseline="0" dirty="0">
                <a:latin typeface="+mj-lt"/>
              </a:rPr>
              <a:t>To delete your Facebook account: </a:t>
            </a:r>
            <a:endParaRPr lang="en-US" sz="2300" b="0" i="0" u="none" strike="noStrike" baseline="0" dirty="0">
              <a:latin typeface="+mj-lt"/>
            </a:endParaRPr>
          </a:p>
          <a:p>
            <a:r>
              <a:rPr lang="en-US" sz="2000" b="0" i="0" u="none" strike="noStrike" baseline="0" dirty="0">
                <a:latin typeface="+mj-lt"/>
              </a:rPr>
              <a:t>Help → type “Delete” into the search box → select “How do I permanently delete my account?” → scroll down to “submit your request here” → verify that you want to delete your account → “Submit”.</a:t>
            </a:r>
          </a:p>
        </p:txBody>
      </p:sp>
      <p:pic>
        <p:nvPicPr>
          <p:cNvPr id="10" name="Picture 9">
            <a:extLst>
              <a:ext uri="{FF2B5EF4-FFF2-40B4-BE49-F238E27FC236}">
                <a16:creationId xmlns:a16="http://schemas.microsoft.com/office/drawing/2014/main" id="{37B3F06B-3764-49E4-8121-92D88DF430FA}"/>
              </a:ext>
            </a:extLst>
          </p:cNvPr>
          <p:cNvPicPr>
            <a:picLocks noChangeAspect="1"/>
          </p:cNvPicPr>
          <p:nvPr/>
        </p:nvPicPr>
        <p:blipFill>
          <a:blip r:embed="rId3"/>
          <a:stretch>
            <a:fillRect/>
          </a:stretch>
        </p:blipFill>
        <p:spPr>
          <a:xfrm>
            <a:off x="4208454" y="1114009"/>
            <a:ext cx="7933107" cy="3665538"/>
          </a:xfrm>
          <a:prstGeom prst="rect">
            <a:avLst/>
          </a:prstGeom>
        </p:spPr>
      </p:pic>
      <p:pic>
        <p:nvPicPr>
          <p:cNvPr id="11" name="Picture 10">
            <a:extLst>
              <a:ext uri="{FF2B5EF4-FFF2-40B4-BE49-F238E27FC236}">
                <a16:creationId xmlns:a16="http://schemas.microsoft.com/office/drawing/2014/main" id="{A1229A04-460A-466A-B297-3B004994B97C}"/>
              </a:ext>
            </a:extLst>
          </p:cNvPr>
          <p:cNvPicPr>
            <a:picLocks noChangeAspect="1"/>
          </p:cNvPicPr>
          <p:nvPr/>
        </p:nvPicPr>
        <p:blipFill>
          <a:blip r:embed="rId4"/>
          <a:stretch>
            <a:fillRect/>
          </a:stretch>
        </p:blipFill>
        <p:spPr>
          <a:xfrm>
            <a:off x="4198927" y="4843237"/>
            <a:ext cx="7952159" cy="1905165"/>
          </a:xfrm>
          <a:prstGeom prst="rect">
            <a:avLst/>
          </a:prstGeom>
        </p:spPr>
      </p:pic>
      <p:pic>
        <p:nvPicPr>
          <p:cNvPr id="15" name="Picture 14">
            <a:extLst>
              <a:ext uri="{FF2B5EF4-FFF2-40B4-BE49-F238E27FC236}">
                <a16:creationId xmlns:a16="http://schemas.microsoft.com/office/drawing/2014/main" id="{AAB57B57-623C-4CBC-897D-0348630B7E7D}"/>
              </a:ext>
            </a:extLst>
          </p:cNvPr>
          <p:cNvPicPr>
            <a:picLocks noChangeAspect="1"/>
          </p:cNvPicPr>
          <p:nvPr/>
        </p:nvPicPr>
        <p:blipFill rotWithShape="1">
          <a:blip r:embed="rId5"/>
          <a:srcRect l="4349" r="30087" b="4507"/>
          <a:stretch/>
        </p:blipFill>
        <p:spPr>
          <a:xfrm>
            <a:off x="11080" y="9842"/>
            <a:ext cx="5419898" cy="1076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extBox 19">
            <a:extLst>
              <a:ext uri="{FF2B5EF4-FFF2-40B4-BE49-F238E27FC236}">
                <a16:creationId xmlns:a16="http://schemas.microsoft.com/office/drawing/2014/main" id="{F0E22105-AB57-4871-BEEA-C58BC6C78CAD}"/>
              </a:ext>
            </a:extLst>
          </p:cNvPr>
          <p:cNvSpPr txBox="1"/>
          <p:nvPr/>
        </p:nvSpPr>
        <p:spPr>
          <a:xfrm>
            <a:off x="8064731" y="790831"/>
            <a:ext cx="6098770" cy="369332"/>
          </a:xfrm>
          <a:prstGeom prst="rect">
            <a:avLst/>
          </a:prstGeom>
          <a:noFill/>
        </p:spPr>
        <p:txBody>
          <a:bodyPr wrap="square">
            <a:spAutoFit/>
          </a:bodyPr>
          <a:lstStyle/>
          <a:p>
            <a:r>
              <a:rPr lang="en-US" sz="900" u="sng" dirty="0">
                <a:solidFill>
                  <a:schemeClr val="bg1">
                    <a:lumMod val="85000"/>
                  </a:schemeClr>
                </a:solidFill>
                <a:effectLst/>
                <a:ea typeface="Times New Roman" panose="02020603050405020304" pitchFamily="18" charset="0"/>
              </a:rPr>
              <a:t>Source:  </a:t>
            </a:r>
            <a:r>
              <a:rPr lang="en-US" sz="900" u="sng" dirty="0">
                <a:solidFill>
                  <a:schemeClr val="bg1">
                    <a:lumMod val="85000"/>
                  </a:schemeClr>
                </a:solidFill>
                <a:effectLst/>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https://www.cdse.edu/Portals/124/Documents/jobaids/cyber/cyb-facebook-smartcard.pdf?ver=9evqdckfQgOngmwL7OHMOA%3d%3d</a:t>
            </a:r>
            <a:endParaRPr lang="en-US" sz="900" dirty="0">
              <a:solidFill>
                <a:schemeClr val="bg1">
                  <a:lumMod val="85000"/>
                </a:schemeClr>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94025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A928B3E-39D7-423C-80CF-BC334F7DCB5D}"/>
              </a:ext>
            </a:extLst>
          </p:cNvPr>
          <p:cNvSpPr>
            <a:spLocks noGrp="1"/>
          </p:cNvSpPr>
          <p:nvPr>
            <p:ph type="body" sz="quarter" idx="11"/>
          </p:nvPr>
        </p:nvSpPr>
        <p:spPr/>
        <p:txBody>
          <a:bodyPr/>
          <a:lstStyle/>
          <a:p>
            <a:endParaRPr lang="en-US" dirty="0"/>
          </a:p>
        </p:txBody>
      </p:sp>
      <p:sp>
        <p:nvSpPr>
          <p:cNvPr id="5" name="Title 4">
            <a:extLst>
              <a:ext uri="{FF2B5EF4-FFF2-40B4-BE49-F238E27FC236}">
                <a16:creationId xmlns:a16="http://schemas.microsoft.com/office/drawing/2014/main" id="{B1FE7F32-8D32-4A28-BA06-8E4CF0062D32}"/>
              </a:ext>
            </a:extLst>
          </p:cNvPr>
          <p:cNvSpPr>
            <a:spLocks noGrp="1"/>
          </p:cNvSpPr>
          <p:nvPr>
            <p:ph type="title"/>
          </p:nvPr>
        </p:nvSpPr>
        <p:spPr>
          <a:xfrm>
            <a:off x="1665799" y="5580357"/>
            <a:ext cx="6435524" cy="1325563"/>
          </a:xfrm>
        </p:spPr>
        <p:txBody>
          <a:bodyPr>
            <a:normAutofit/>
          </a:bodyPr>
          <a:lstStyle/>
          <a:p>
            <a:pPr algn="l"/>
            <a:r>
              <a:rPr lang="en-US" dirty="0">
                <a:solidFill>
                  <a:schemeClr val="bg1"/>
                </a:solidFill>
              </a:rPr>
              <a:t>LinkedIn  Safety</a:t>
            </a:r>
            <a:br>
              <a:rPr lang="en-US" dirty="0"/>
            </a:br>
            <a:endParaRPr lang="en-US" dirty="0"/>
          </a:p>
        </p:txBody>
      </p:sp>
      <p:sp>
        <p:nvSpPr>
          <p:cNvPr id="17" name="TextBox 16">
            <a:extLst>
              <a:ext uri="{FF2B5EF4-FFF2-40B4-BE49-F238E27FC236}">
                <a16:creationId xmlns:a16="http://schemas.microsoft.com/office/drawing/2014/main" id="{2BE717DD-8158-4101-8D38-3DB91448E57E}"/>
              </a:ext>
            </a:extLst>
          </p:cNvPr>
          <p:cNvSpPr txBox="1"/>
          <p:nvPr/>
        </p:nvSpPr>
        <p:spPr>
          <a:xfrm rot="16200000">
            <a:off x="7188876" y="2315591"/>
            <a:ext cx="6098274" cy="230832"/>
          </a:xfrm>
          <a:prstGeom prst="rect">
            <a:avLst/>
          </a:prstGeom>
          <a:noFill/>
        </p:spPr>
        <p:txBody>
          <a:bodyPr wrap="square">
            <a:spAutoFit/>
          </a:bodyPr>
          <a:lstStyle/>
          <a:p>
            <a:r>
              <a:rPr lang="en-US" sz="900" dirty="0">
                <a:solidFill>
                  <a:schemeClr val="bg1">
                    <a:lumMod val="75000"/>
                  </a:schemeClr>
                </a:solidFill>
              </a:rPr>
              <a:t>Source:  https://www.youtube.com/watch?v=GW_DLLjvrsc</a:t>
            </a:r>
          </a:p>
        </p:txBody>
      </p:sp>
      <p:pic>
        <p:nvPicPr>
          <p:cNvPr id="20" name="Online Media 19" title="How I Was Hacked on LinkedIn - Real Story">
            <a:hlinkClick r:id="" action="ppaction://media"/>
            <a:extLst>
              <a:ext uri="{FF2B5EF4-FFF2-40B4-BE49-F238E27FC236}">
                <a16:creationId xmlns:a16="http://schemas.microsoft.com/office/drawing/2014/main" id="{8DA42930-0285-4E1F-9F19-B1C034861C8A}"/>
              </a:ext>
            </a:extLst>
          </p:cNvPr>
          <p:cNvPicPr>
            <a:picLocks noRot="1" noChangeAspect="1"/>
          </p:cNvPicPr>
          <p:nvPr>
            <a:videoFile r:link="rId1"/>
          </p:nvPr>
        </p:nvPicPr>
        <p:blipFill>
          <a:blip r:embed="rId4"/>
          <a:stretch>
            <a:fillRect/>
          </a:stretch>
        </p:blipFill>
        <p:spPr>
          <a:xfrm>
            <a:off x="1665799" y="614861"/>
            <a:ext cx="8462119" cy="4781097"/>
          </a:xfrm>
          <a:prstGeom prst="rect">
            <a:avLst/>
          </a:prstGeom>
        </p:spPr>
      </p:pic>
    </p:spTree>
    <p:extLst>
      <p:ext uri="{BB962C8B-B14F-4D97-AF65-F5344CB8AC3E}">
        <p14:creationId xmlns:p14="http://schemas.microsoft.com/office/powerpoint/2010/main" val="227411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F32010-4C27-4AD6-91BA-AC242CF53020}"/>
              </a:ext>
            </a:extLst>
          </p:cNvPr>
          <p:cNvPicPr>
            <a:picLocks noChangeAspect="1"/>
          </p:cNvPicPr>
          <p:nvPr/>
        </p:nvPicPr>
        <p:blipFill rotWithShape="1">
          <a:blip r:embed="rId3"/>
          <a:srcRect l="3245" r="74002"/>
          <a:stretch/>
        </p:blipFill>
        <p:spPr>
          <a:xfrm>
            <a:off x="266007" y="89875"/>
            <a:ext cx="1864822" cy="1127098"/>
          </a:xfrm>
          <a:prstGeom prst="rect">
            <a:avLst/>
          </a:prstGeom>
          <a:ln>
            <a:noFill/>
          </a:ln>
          <a:effectLst>
            <a:outerShdw blurRad="190500" algn="tl" rotWithShape="0">
              <a:srgbClr val="000000">
                <a:alpha val="70000"/>
              </a:srgbClr>
            </a:outerShdw>
          </a:effectLst>
        </p:spPr>
      </p:pic>
      <p:pic>
        <p:nvPicPr>
          <p:cNvPr id="3" name="Picture 2">
            <a:extLst>
              <a:ext uri="{FF2B5EF4-FFF2-40B4-BE49-F238E27FC236}">
                <a16:creationId xmlns:a16="http://schemas.microsoft.com/office/drawing/2014/main" id="{D688FCD5-4346-413D-9C3D-97AF653A4E67}"/>
              </a:ext>
            </a:extLst>
          </p:cNvPr>
          <p:cNvPicPr>
            <a:picLocks noChangeAspect="1"/>
          </p:cNvPicPr>
          <p:nvPr/>
        </p:nvPicPr>
        <p:blipFill>
          <a:blip r:embed="rId4"/>
          <a:stretch>
            <a:fillRect/>
          </a:stretch>
        </p:blipFill>
        <p:spPr>
          <a:xfrm>
            <a:off x="2408637" y="18854"/>
            <a:ext cx="9242671" cy="6820292"/>
          </a:xfrm>
          <a:prstGeom prst="rect">
            <a:avLst/>
          </a:prstGeom>
        </p:spPr>
      </p:pic>
      <p:sp>
        <p:nvSpPr>
          <p:cNvPr id="10" name="TextBox 9">
            <a:extLst>
              <a:ext uri="{FF2B5EF4-FFF2-40B4-BE49-F238E27FC236}">
                <a16:creationId xmlns:a16="http://schemas.microsoft.com/office/drawing/2014/main" id="{D0FBDF31-CFDB-4816-8A3B-E8A616D9ADA1}"/>
              </a:ext>
            </a:extLst>
          </p:cNvPr>
          <p:cNvSpPr txBox="1"/>
          <p:nvPr/>
        </p:nvSpPr>
        <p:spPr>
          <a:xfrm rot="16200000">
            <a:off x="8581821" y="3150772"/>
            <a:ext cx="6768125" cy="646331"/>
          </a:xfrm>
          <a:prstGeom prst="rect">
            <a:avLst/>
          </a:prstGeom>
          <a:noFill/>
        </p:spPr>
        <p:txBody>
          <a:bodyPr wrap="square">
            <a:spAutoFit/>
          </a:bodyPr>
          <a:lstStyle/>
          <a:p>
            <a:r>
              <a:rPr lang="en-US" sz="900" dirty="0">
                <a:solidFill>
                  <a:schemeClr val="bg1">
                    <a:lumMod val="85000"/>
                  </a:schemeClr>
                </a:solidFill>
                <a:effectLst/>
                <a:ea typeface="Times New Roman" panose="02020603050405020304" pitchFamily="18" charset="0"/>
              </a:rPr>
              <a:t>Source:  </a:t>
            </a:r>
            <a:r>
              <a:rPr lang="en-US" sz="900" u="sng" dirty="0">
                <a:solidFill>
                  <a:schemeClr val="bg1">
                    <a:lumMod val="85000"/>
                  </a:schemeClr>
                </a:solidFill>
                <a:effectLst/>
                <a:ea typeface="Times New Roman" panose="02020603050405020304" pitchFamily="18" charset="0"/>
              </a:rPr>
              <a:t>Source:  </a:t>
            </a:r>
            <a:r>
              <a:rPr lang="en-US" sz="900" u="sng" dirty="0">
                <a:solidFill>
                  <a:schemeClr val="bg1">
                    <a:lumMod val="85000"/>
                  </a:schemeClr>
                </a:solidFill>
                <a:effectLst/>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https://www.cdse.edu/Portals/124/Documents/jobaids/cyber/cyb-facebook-smartcard.pdf?ver=9evqdckfQgOngmwL7OHMOA%3d%3d</a:t>
            </a:r>
            <a:endParaRPr lang="en-US" sz="900" dirty="0">
              <a:solidFill>
                <a:schemeClr val="bg1">
                  <a:lumMod val="85000"/>
                </a:schemeClr>
              </a:solidFill>
              <a:effectLst/>
              <a:ea typeface="Calibri" panose="020F0502020204030204" pitchFamily="34" charset="0"/>
              <a:cs typeface="Times New Roman" panose="02020603050405020304" pitchFamily="18" charset="0"/>
            </a:endParaRPr>
          </a:p>
          <a:p>
            <a:endParaRPr lang="en-US" sz="900" dirty="0">
              <a:solidFill>
                <a:schemeClr val="bg1">
                  <a:lumMod val="85000"/>
                </a:schemeClr>
              </a:solidFill>
            </a:endParaRPr>
          </a:p>
          <a:p>
            <a:endParaRPr lang="en-US" sz="900" dirty="0">
              <a:solidFill>
                <a:schemeClr val="bg1">
                  <a:lumMod val="85000"/>
                </a:schemeClr>
              </a:solidFill>
            </a:endParaRPr>
          </a:p>
        </p:txBody>
      </p:sp>
      <p:sp>
        <p:nvSpPr>
          <p:cNvPr id="11" name="TextBox 10">
            <a:extLst>
              <a:ext uri="{FF2B5EF4-FFF2-40B4-BE49-F238E27FC236}">
                <a16:creationId xmlns:a16="http://schemas.microsoft.com/office/drawing/2014/main" id="{13019C40-6D52-4339-9308-EB49AE7221C4}"/>
              </a:ext>
            </a:extLst>
          </p:cNvPr>
          <p:cNvSpPr txBox="1"/>
          <p:nvPr/>
        </p:nvSpPr>
        <p:spPr>
          <a:xfrm>
            <a:off x="221674" y="1418706"/>
            <a:ext cx="1623752" cy="1938992"/>
          </a:xfrm>
          <a:prstGeom prst="rect">
            <a:avLst/>
          </a:prstGeom>
          <a:noFill/>
        </p:spPr>
        <p:txBody>
          <a:bodyPr wrap="square" rtlCol="0">
            <a:spAutoFit/>
          </a:bodyPr>
          <a:lstStyle/>
          <a:p>
            <a:r>
              <a:rPr lang="en-US" sz="2400" b="1" dirty="0">
                <a:solidFill>
                  <a:schemeClr val="bg1"/>
                </a:solidFill>
                <a:latin typeface="+mj-lt"/>
              </a:rPr>
              <a:t>Suggested LinkedIn Privacy &amp; Safety Settings</a:t>
            </a:r>
          </a:p>
        </p:txBody>
      </p:sp>
    </p:spTree>
    <p:extLst>
      <p:ext uri="{BB962C8B-B14F-4D97-AF65-F5344CB8AC3E}">
        <p14:creationId xmlns:p14="http://schemas.microsoft.com/office/powerpoint/2010/main" val="3078973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276630B-AAF9-4F96-96B5-EF9246353F8A}"/>
              </a:ext>
            </a:extLst>
          </p:cNvPr>
          <p:cNvSpPr txBox="1"/>
          <p:nvPr/>
        </p:nvSpPr>
        <p:spPr>
          <a:xfrm>
            <a:off x="166480" y="6620772"/>
            <a:ext cx="7867281" cy="353943"/>
          </a:xfrm>
          <a:prstGeom prst="rect">
            <a:avLst/>
          </a:prstGeom>
          <a:noFill/>
        </p:spPr>
        <p:txBody>
          <a:bodyPr wrap="square">
            <a:spAutoFit/>
          </a:bodyPr>
          <a:lstStyle/>
          <a:p>
            <a:r>
              <a:rPr lang="en-US" sz="900" u="sng" dirty="0">
                <a:solidFill>
                  <a:schemeClr val="bg2">
                    <a:lumMod val="40000"/>
                    <a:lumOff val="60000"/>
                  </a:schemeClr>
                </a:solidFill>
                <a:effectLst/>
                <a:ea typeface="Times New Roman" panose="02020603050405020304" pitchFamily="18" charset="0"/>
              </a:rPr>
              <a:t>Source:  </a:t>
            </a:r>
            <a:r>
              <a:rPr lang="en-US" sz="900" u="sng" dirty="0">
                <a:solidFill>
                  <a:schemeClr val="bg2">
                    <a:lumMod val="40000"/>
                    <a:lumOff val="60000"/>
                  </a:schemeClr>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https://www.cdse.edu/Portals/124/Documents/jobaids/cyber/cyb-twitter-smartcard.pdf?ver=r6-OLp-b8A5YA_rQ9sI2AQ%3d%3d</a:t>
            </a:r>
            <a:endParaRPr lang="en-US" sz="900" dirty="0">
              <a:solidFill>
                <a:schemeClr val="bg2">
                  <a:lumMod val="40000"/>
                  <a:lumOff val="60000"/>
                </a:schemeClr>
              </a:solidFill>
              <a:effectLst/>
              <a:ea typeface="Calibri" panose="020F0502020204030204" pitchFamily="34" charset="0"/>
              <a:cs typeface="Times New Roman" panose="02020603050405020304" pitchFamily="18" charset="0"/>
            </a:endParaRPr>
          </a:p>
          <a:p>
            <a:endParaRPr lang="en-US" sz="800" dirty="0">
              <a:solidFill>
                <a:schemeClr val="bg1">
                  <a:lumMod val="85000"/>
                </a:schemeClr>
              </a:solidFill>
              <a:effectLst/>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C482A5D-5E84-4E58-908C-BB7375148337}"/>
              </a:ext>
            </a:extLst>
          </p:cNvPr>
          <p:cNvPicPr>
            <a:picLocks noChangeAspect="1"/>
          </p:cNvPicPr>
          <p:nvPr/>
        </p:nvPicPr>
        <p:blipFill rotWithShape="1">
          <a:blip r:embed="rId4"/>
          <a:srcRect r="5978"/>
          <a:stretch/>
        </p:blipFill>
        <p:spPr>
          <a:xfrm>
            <a:off x="223674" y="192132"/>
            <a:ext cx="7745491" cy="1009738"/>
          </a:xfrm>
          <a:prstGeom prst="rect">
            <a:avLst/>
          </a:prstGeom>
        </p:spPr>
      </p:pic>
      <p:pic>
        <p:nvPicPr>
          <p:cNvPr id="6" name="Picture 5">
            <a:extLst>
              <a:ext uri="{FF2B5EF4-FFF2-40B4-BE49-F238E27FC236}">
                <a16:creationId xmlns:a16="http://schemas.microsoft.com/office/drawing/2014/main" id="{EC1C0FDE-C759-41F9-ABEC-60EA085F7D8D}"/>
              </a:ext>
            </a:extLst>
          </p:cNvPr>
          <p:cNvPicPr>
            <a:picLocks noChangeAspect="1"/>
          </p:cNvPicPr>
          <p:nvPr/>
        </p:nvPicPr>
        <p:blipFill>
          <a:blip r:embed="rId5"/>
          <a:stretch>
            <a:fillRect/>
          </a:stretch>
        </p:blipFill>
        <p:spPr>
          <a:xfrm>
            <a:off x="242162" y="1370679"/>
            <a:ext cx="7715919" cy="5258256"/>
          </a:xfrm>
          <a:prstGeom prst="rect">
            <a:avLst/>
          </a:prstGeom>
        </p:spPr>
      </p:pic>
      <p:sp>
        <p:nvSpPr>
          <p:cNvPr id="11" name="TextBox 10">
            <a:extLst>
              <a:ext uri="{FF2B5EF4-FFF2-40B4-BE49-F238E27FC236}">
                <a16:creationId xmlns:a16="http://schemas.microsoft.com/office/drawing/2014/main" id="{F1080363-FEE3-420F-B25F-61C7922D1B68}"/>
              </a:ext>
            </a:extLst>
          </p:cNvPr>
          <p:cNvSpPr txBox="1"/>
          <p:nvPr/>
        </p:nvSpPr>
        <p:spPr>
          <a:xfrm>
            <a:off x="8112997" y="192132"/>
            <a:ext cx="3857103" cy="6494085"/>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2000" b="1" i="0" u="none" strike="noStrike" baseline="0" dirty="0">
                <a:latin typeface="+mj-lt"/>
              </a:rPr>
              <a:t>CDSE Recommendations</a:t>
            </a:r>
          </a:p>
          <a:p>
            <a:endParaRPr lang="en-US" sz="1600" b="0" i="0" u="none" strike="noStrike" baseline="0" dirty="0">
              <a:latin typeface="+mj-lt"/>
            </a:endParaRPr>
          </a:p>
          <a:p>
            <a:r>
              <a:rPr lang="en-US" sz="1600" b="0" i="0" u="none" strike="noStrike" baseline="0" dirty="0">
                <a:latin typeface="+mj-lt"/>
              </a:rPr>
              <a:t>• Block “Direct Messages” from people you do not know.</a:t>
            </a:r>
            <a:br>
              <a:rPr lang="en-US" sz="1600" b="0" i="0" u="none" strike="noStrike" baseline="0" dirty="0">
                <a:latin typeface="+mj-lt"/>
              </a:rPr>
            </a:br>
            <a:endParaRPr lang="en-US" sz="1600" b="0" i="0" u="none" strike="noStrike" baseline="0" dirty="0">
              <a:latin typeface="+mj-lt"/>
            </a:endParaRPr>
          </a:p>
          <a:p>
            <a:r>
              <a:rPr lang="en-US" sz="1600" b="0" i="0" u="none" strike="noStrike" baseline="0" dirty="0">
                <a:latin typeface="+mj-lt"/>
              </a:rPr>
              <a:t>• If you want to restrict your audience to specific user accounts, deny follow requests from people you do not know. </a:t>
            </a:r>
            <a:br>
              <a:rPr lang="en-US" sz="1600" b="0" i="0" u="none" strike="noStrike" baseline="0" dirty="0">
                <a:latin typeface="+mj-lt"/>
              </a:rPr>
            </a:br>
            <a:endParaRPr lang="en-US" sz="1600" b="0" i="0" u="none" strike="noStrike" baseline="0" dirty="0">
              <a:latin typeface="+mj-lt"/>
            </a:endParaRPr>
          </a:p>
          <a:p>
            <a:r>
              <a:rPr lang="en-US" sz="1600" b="0" i="0" u="none" strike="noStrike" baseline="0" dirty="0">
                <a:latin typeface="+mj-lt"/>
              </a:rPr>
              <a:t>• De-select all Twitter tracking options.</a:t>
            </a:r>
            <a:br>
              <a:rPr lang="en-US" sz="1600" b="0" i="0" u="none" strike="noStrike" baseline="0" dirty="0">
                <a:latin typeface="+mj-lt"/>
              </a:rPr>
            </a:br>
            <a:endParaRPr lang="en-US" sz="1600" b="0" i="0" u="none" strike="noStrike" baseline="0" dirty="0">
              <a:latin typeface="+mj-lt"/>
            </a:endParaRPr>
          </a:p>
          <a:p>
            <a:r>
              <a:rPr lang="en-US" sz="1600" b="0" i="0" u="none" strike="noStrike" baseline="0" dirty="0">
                <a:latin typeface="+mj-lt"/>
              </a:rPr>
              <a:t>• Establish and maintain connections with only people you know and trust; review your connections on a regular basis.</a:t>
            </a:r>
            <a:br>
              <a:rPr lang="en-US" sz="1600" b="0" i="0" u="none" strike="noStrike" baseline="0" dirty="0">
                <a:latin typeface="+mj-lt"/>
              </a:rPr>
            </a:br>
            <a:endParaRPr lang="en-US" sz="1600" b="0" i="0" u="none" strike="noStrike" baseline="0" dirty="0">
              <a:latin typeface="+mj-lt"/>
            </a:endParaRPr>
          </a:p>
          <a:p>
            <a:r>
              <a:rPr lang="en-US" sz="1600" b="0" i="0" u="none" strike="noStrike" baseline="0" dirty="0">
                <a:latin typeface="+mj-lt"/>
              </a:rPr>
              <a:t>• Encourage your family and friends to take similar precautions with their accounts; their privacy and sharing settings can expose your personal data.</a:t>
            </a:r>
            <a:br>
              <a:rPr lang="en-US" sz="1600" b="0" i="0" u="none" strike="noStrike" baseline="0" dirty="0">
                <a:latin typeface="+mj-lt"/>
              </a:rPr>
            </a:br>
            <a:endParaRPr lang="en-US" sz="1600" b="0" i="0" u="none" strike="noStrike" baseline="0" dirty="0">
              <a:latin typeface="+mj-lt"/>
            </a:endParaRPr>
          </a:p>
          <a:p>
            <a:r>
              <a:rPr lang="en-US" sz="1600" b="0" i="0" u="none" strike="noStrike" baseline="0" dirty="0">
                <a:latin typeface="+mj-lt"/>
              </a:rPr>
              <a:t>• Require login verification and personal information to reset your password.</a:t>
            </a:r>
            <a:br>
              <a:rPr lang="en-US" sz="1600" b="0" i="0" u="none" strike="noStrike" baseline="0" dirty="0">
                <a:latin typeface="+mj-lt"/>
              </a:rPr>
            </a:br>
            <a:endParaRPr lang="en-US" sz="1600" b="0" i="0" u="none" strike="noStrike" baseline="0" dirty="0">
              <a:latin typeface="+mj-lt"/>
            </a:endParaRPr>
          </a:p>
          <a:p>
            <a:r>
              <a:rPr lang="en-US" sz="1600" b="0" i="0" u="none" strike="noStrike" baseline="0" dirty="0">
                <a:latin typeface="+mj-lt"/>
              </a:rPr>
              <a:t>• Set your account to “Private” to control who may follow (see), retweet (share), or quote (share with comment) your tweets.</a:t>
            </a:r>
          </a:p>
        </p:txBody>
      </p:sp>
      <p:sp>
        <p:nvSpPr>
          <p:cNvPr id="13" name="TextBox 12">
            <a:extLst>
              <a:ext uri="{FF2B5EF4-FFF2-40B4-BE49-F238E27FC236}">
                <a16:creationId xmlns:a16="http://schemas.microsoft.com/office/drawing/2014/main" id="{ECB79758-FB72-48BD-935D-1A1085F00574}"/>
              </a:ext>
            </a:extLst>
          </p:cNvPr>
          <p:cNvSpPr txBox="1"/>
          <p:nvPr/>
        </p:nvSpPr>
        <p:spPr>
          <a:xfrm>
            <a:off x="240300" y="6134889"/>
            <a:ext cx="4422470" cy="338554"/>
          </a:xfrm>
          <a:prstGeom prst="rect">
            <a:avLst/>
          </a:prstGeom>
          <a:noFill/>
        </p:spPr>
        <p:txBody>
          <a:bodyPr wrap="square">
            <a:spAutoFit/>
          </a:bodyPr>
          <a:lstStyle/>
          <a:p>
            <a:r>
              <a:rPr lang="en-US" sz="1600" b="1" dirty="0">
                <a:latin typeface="+mj-lt"/>
              </a:rPr>
              <a:t>https://help.twitter.com/en/safety-and-security</a:t>
            </a:r>
          </a:p>
        </p:txBody>
      </p:sp>
    </p:spTree>
    <p:extLst>
      <p:ext uri="{BB962C8B-B14F-4D97-AF65-F5344CB8AC3E}">
        <p14:creationId xmlns:p14="http://schemas.microsoft.com/office/powerpoint/2010/main" val="800085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A3AE4D2E-40CA-4974-A586-8AFFEFE0E301}"/>
              </a:ext>
            </a:extLst>
          </p:cNvPr>
          <p:cNvSpPr>
            <a:spLocks noGrp="1"/>
          </p:cNvSpPr>
          <p:nvPr>
            <p:ph type="title"/>
          </p:nvPr>
        </p:nvSpPr>
        <p:spPr/>
        <p:txBody>
          <a:bodyPr/>
          <a:lstStyle/>
          <a:p>
            <a:r>
              <a:rPr lang="en-US" dirty="0"/>
              <a:t>Learning Checkpoint</a:t>
            </a:r>
          </a:p>
        </p:txBody>
      </p:sp>
      <p:pic>
        <p:nvPicPr>
          <p:cNvPr id="7" name="Picture 6">
            <a:extLst>
              <a:ext uri="{FF2B5EF4-FFF2-40B4-BE49-F238E27FC236}">
                <a16:creationId xmlns:a16="http://schemas.microsoft.com/office/drawing/2014/main" id="{22950EDD-8801-4EC6-AE6B-C620CA3CF5F6}"/>
              </a:ext>
            </a:extLst>
          </p:cNvPr>
          <p:cNvPicPr>
            <a:picLocks noChangeAspect="1"/>
          </p:cNvPicPr>
          <p:nvPr/>
        </p:nvPicPr>
        <p:blipFill>
          <a:blip r:embed="rId3"/>
          <a:stretch>
            <a:fillRect/>
          </a:stretch>
        </p:blipFill>
        <p:spPr>
          <a:xfrm>
            <a:off x="1971953" y="346528"/>
            <a:ext cx="8473297" cy="5097509"/>
          </a:xfrm>
          <a:prstGeom prst="rect">
            <a:avLst/>
          </a:prstGeom>
        </p:spPr>
      </p:pic>
    </p:spTree>
    <p:extLst>
      <p:ext uri="{BB962C8B-B14F-4D97-AF65-F5344CB8AC3E}">
        <p14:creationId xmlns:p14="http://schemas.microsoft.com/office/powerpoint/2010/main" val="2529978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A3AE4D2E-40CA-4974-A586-8AFFEFE0E301}"/>
              </a:ext>
            </a:extLst>
          </p:cNvPr>
          <p:cNvSpPr>
            <a:spLocks noGrp="1"/>
          </p:cNvSpPr>
          <p:nvPr>
            <p:ph type="title"/>
          </p:nvPr>
        </p:nvSpPr>
        <p:spPr/>
        <p:txBody>
          <a:bodyPr/>
          <a:lstStyle/>
          <a:p>
            <a:r>
              <a:rPr lang="en-US" dirty="0"/>
              <a:t>Placeholder for game slides</a:t>
            </a:r>
          </a:p>
        </p:txBody>
      </p:sp>
      <p:pic>
        <p:nvPicPr>
          <p:cNvPr id="7" name="Picture 6">
            <a:extLst>
              <a:ext uri="{FF2B5EF4-FFF2-40B4-BE49-F238E27FC236}">
                <a16:creationId xmlns:a16="http://schemas.microsoft.com/office/drawing/2014/main" id="{22950EDD-8801-4EC6-AE6B-C620CA3CF5F6}"/>
              </a:ext>
            </a:extLst>
          </p:cNvPr>
          <p:cNvPicPr>
            <a:picLocks noChangeAspect="1"/>
          </p:cNvPicPr>
          <p:nvPr/>
        </p:nvPicPr>
        <p:blipFill>
          <a:blip r:embed="rId3"/>
          <a:stretch>
            <a:fillRect/>
          </a:stretch>
        </p:blipFill>
        <p:spPr>
          <a:xfrm>
            <a:off x="1971953" y="346528"/>
            <a:ext cx="8473297" cy="5097509"/>
          </a:xfrm>
          <a:prstGeom prst="rect">
            <a:avLst/>
          </a:prstGeom>
        </p:spPr>
      </p:pic>
    </p:spTree>
    <p:extLst>
      <p:ext uri="{BB962C8B-B14F-4D97-AF65-F5344CB8AC3E}">
        <p14:creationId xmlns:p14="http://schemas.microsoft.com/office/powerpoint/2010/main" val="1239998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t>Magic 8 Ball</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sz="2300" dirty="0"/>
              <a:t>Cyber Security </a:t>
            </a:r>
            <a:br>
              <a:rPr lang="en-US" sz="2300" dirty="0"/>
            </a:br>
            <a:r>
              <a:rPr lang="en-US" sz="2300" dirty="0"/>
              <a:t>Awareness Game</a:t>
            </a:r>
          </a:p>
        </p:txBody>
      </p:sp>
      <p:pic>
        <p:nvPicPr>
          <p:cNvPr id="6" name="Picture 5" descr="Icon&#10;&#10;Description automatically generated">
            <a:extLst>
              <a:ext uri="{FF2B5EF4-FFF2-40B4-BE49-F238E27FC236}">
                <a16:creationId xmlns:a16="http://schemas.microsoft.com/office/drawing/2014/main" id="{C8BA7DE7-B958-4C0C-BBAB-8880E2F5B697}"/>
              </a:ext>
            </a:extLst>
          </p:cNvPr>
          <p:cNvPicPr>
            <a:picLocks noChangeAspect="1"/>
          </p:cNvPicPr>
          <p:nvPr/>
        </p:nvPicPr>
        <p:blipFill>
          <a:blip r:embed="rId6"/>
          <a:stretch>
            <a:fillRect/>
          </a:stretch>
        </p:blipFill>
        <p:spPr>
          <a:xfrm>
            <a:off x="-1" y="-36394"/>
            <a:ext cx="6772553" cy="6894394"/>
          </a:xfrm>
          <a:prstGeom prst="rect">
            <a:avLst/>
          </a:prstGeom>
        </p:spPr>
      </p:pic>
      <p:grpSp>
        <p:nvGrpSpPr>
          <p:cNvPr id="8" name="Group 7">
            <a:extLst>
              <a:ext uri="{FF2B5EF4-FFF2-40B4-BE49-F238E27FC236}">
                <a16:creationId xmlns:a16="http://schemas.microsoft.com/office/drawing/2014/main" id="{8D787269-AA1B-417A-A9E6-482B62E9B86C}"/>
              </a:ext>
            </a:extLst>
          </p:cNvPr>
          <p:cNvGrpSpPr/>
          <p:nvPr/>
        </p:nvGrpSpPr>
        <p:grpSpPr>
          <a:xfrm>
            <a:off x="8731740" y="5689681"/>
            <a:ext cx="2415092" cy="930536"/>
            <a:chOff x="7186108" y="5803751"/>
            <a:chExt cx="2415092" cy="930536"/>
          </a:xfrm>
        </p:grpSpPr>
        <p:sp>
          <p:nvSpPr>
            <p:cNvPr id="4" name="Rectangle: Rounded Corners 3">
              <a:extLst>
                <a:ext uri="{FF2B5EF4-FFF2-40B4-BE49-F238E27FC236}">
                  <a16:creationId xmlns:a16="http://schemas.microsoft.com/office/drawing/2014/main" id="{DE0DB8B3-B673-40EA-B710-BFB3A5497283}"/>
                </a:ext>
              </a:extLst>
            </p:cNvPr>
            <p:cNvSpPr/>
            <p:nvPr/>
          </p:nvSpPr>
          <p:spPr>
            <a:xfrm>
              <a:off x="7186108" y="580375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7" name="TextBox 6">
              <a:extLst>
                <a:ext uri="{FF2B5EF4-FFF2-40B4-BE49-F238E27FC236}">
                  <a16:creationId xmlns:a16="http://schemas.microsoft.com/office/drawing/2014/main" id="{13794655-19C2-4521-8453-BA1DE31CD070}"/>
                </a:ext>
              </a:extLst>
            </p:cNvPr>
            <p:cNvSpPr txBox="1"/>
            <p:nvPr/>
          </p:nvSpPr>
          <p:spPr>
            <a:xfrm>
              <a:off x="7600391" y="5976631"/>
              <a:ext cx="164412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START</a:t>
              </a:r>
            </a:p>
          </p:txBody>
        </p:sp>
      </p:grpSp>
    </p:spTree>
    <p:extLst>
      <p:ext uri="{BB962C8B-B14F-4D97-AF65-F5344CB8AC3E}">
        <p14:creationId xmlns:p14="http://schemas.microsoft.com/office/powerpoint/2010/main" val="4167884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77225" y="3368495"/>
            <a:ext cx="4538124" cy="970450"/>
          </a:xfrm>
        </p:spPr>
        <p:txBody>
          <a:bodyPr anchor="b">
            <a:normAutofit fontScale="90000"/>
          </a:bodyPr>
          <a:lstStyle/>
          <a:p>
            <a:pPr algn="l"/>
            <a:r>
              <a:rPr lang="en-US" sz="4000" dirty="0"/>
              <a:t>Backing up important files offline, on an external hard drive or in the cloud, will help protect your business in the event of a cyber attack. </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322023568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72508" y="3054597"/>
            <a:ext cx="4538124" cy="970450"/>
          </a:xfrm>
        </p:spPr>
        <p:txBody>
          <a:bodyPr anchor="b">
            <a:normAutofit fontScale="90000"/>
          </a:bodyPr>
          <a:lstStyle/>
          <a:p>
            <a:pPr algn="l"/>
            <a:r>
              <a:rPr lang="en-US" sz="4000" dirty="0"/>
              <a:t>Back up important files offline, on an external hard drive or in the cloud, to help protect your files.</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447273" y="2617470"/>
            <a:ext cx="1251585"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YES</a:t>
            </a:r>
          </a:p>
        </p:txBody>
      </p:sp>
    </p:spTree>
    <p:extLst>
      <p:ext uri="{BB962C8B-B14F-4D97-AF65-F5344CB8AC3E}">
        <p14:creationId xmlns:p14="http://schemas.microsoft.com/office/powerpoint/2010/main" val="180057341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309070" y="2140196"/>
            <a:ext cx="4538124" cy="970450"/>
          </a:xfrm>
        </p:spPr>
        <p:txBody>
          <a:bodyPr anchor="b">
            <a:noAutofit/>
          </a:bodyPr>
          <a:lstStyle/>
          <a:p>
            <a:pPr algn="l"/>
            <a:r>
              <a:rPr lang="en-US" sz="3600" dirty="0"/>
              <a:t>Cyber criminals only target large companies.</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362150155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63410" y="3541367"/>
            <a:ext cx="4538124" cy="970450"/>
          </a:xfrm>
        </p:spPr>
        <p:txBody>
          <a:bodyPr anchor="b">
            <a:normAutofit fontScale="90000"/>
          </a:bodyPr>
          <a:lstStyle/>
          <a:p>
            <a:pPr algn="l"/>
            <a:r>
              <a:rPr lang="en-US" sz="3600" dirty="0"/>
              <a:t>Larger companies are the biggest targets because they have more money. However, small companies are perceived to be easier to hack or scam. They assume security controls are not as strict. </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308619402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63577" y="3632351"/>
            <a:ext cx="4538124" cy="970450"/>
          </a:xfrm>
        </p:spPr>
        <p:txBody>
          <a:bodyPr anchor="b">
            <a:normAutofit fontScale="90000"/>
          </a:bodyPr>
          <a:lstStyle/>
          <a:p>
            <a:pPr algn="l"/>
            <a:r>
              <a:rPr lang="en-US" sz="3600" dirty="0"/>
              <a:t>An email from your boss asks for the name, addresses, and credit card information of the company’s top clients. The email says it’s urgent and to please reply right away. Should you reply right away? </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417061809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95254" y="2659559"/>
            <a:ext cx="4538124" cy="970450"/>
          </a:xfrm>
        </p:spPr>
        <p:txBody>
          <a:bodyPr anchor="b">
            <a:noAutofit/>
          </a:bodyPr>
          <a:lstStyle/>
          <a:p>
            <a:pPr algn="l"/>
            <a:r>
              <a:rPr lang="en-US" sz="3200" dirty="0"/>
              <a:t>It may be a phishing attempt. Check it out first and confirm whether the request was really from your boss.</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27506283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36281" y="2872626"/>
            <a:ext cx="4538124" cy="970450"/>
          </a:xfrm>
        </p:spPr>
        <p:txBody>
          <a:bodyPr anchor="b">
            <a:normAutofit fontScale="90000"/>
          </a:bodyPr>
          <a:lstStyle/>
          <a:p>
            <a:pPr algn="l"/>
            <a:r>
              <a:rPr lang="en-US" sz="3200" dirty="0"/>
              <a:t>You get a text message from a vendor who asks you to click on a link to renew your password so that you can log in to its website. You should reply to the text to confirm that you really need to change your password.</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4915385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45213" y="3901954"/>
            <a:ext cx="4538124" cy="970450"/>
          </a:xfrm>
        </p:spPr>
        <p:txBody>
          <a:bodyPr anchor="b">
            <a:normAutofit fontScale="90000"/>
          </a:bodyPr>
          <a:lstStyle/>
          <a:p>
            <a:pPr algn="l"/>
            <a:r>
              <a:rPr lang="en-US" sz="3600" dirty="0"/>
              <a:t>To confirm that the request is real, you should call your vendor using a number you know to be correct. Do not reply to the text itself or use a number in the text, or else you might just wind up talking to a scammer.</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57085510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54479" y="1830847"/>
            <a:ext cx="4538124" cy="970450"/>
          </a:xfrm>
        </p:spPr>
        <p:txBody>
          <a:bodyPr anchor="b">
            <a:normAutofit fontScale="90000"/>
          </a:bodyPr>
          <a:lstStyle/>
          <a:p>
            <a:pPr algn="l"/>
            <a:r>
              <a:rPr lang="en-US" sz="4000" dirty="0"/>
              <a:t>If you fall for a phishing scam, you should delete the email immediately.</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336541139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35288" y="3844553"/>
            <a:ext cx="4538124" cy="970450"/>
          </a:xfrm>
        </p:spPr>
        <p:txBody>
          <a:bodyPr anchor="b">
            <a:noAutofit/>
          </a:bodyPr>
          <a:lstStyle/>
          <a:p>
            <a:pPr algn="l"/>
            <a:r>
              <a:rPr lang="en-US" sz="2800" dirty="0"/>
              <a:t>To limit the damage, you should immediately change any compromised passwords and disconnect from the network any computer or device that could be infected with malware because of the phishing attack. Deleting the email will not stop any damage the attack may have caused.</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406991857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36281" y="2872626"/>
            <a:ext cx="4538124" cy="970450"/>
          </a:xfrm>
        </p:spPr>
        <p:txBody>
          <a:bodyPr anchor="b">
            <a:normAutofit fontScale="90000"/>
          </a:bodyPr>
          <a:lstStyle/>
          <a:p>
            <a:pPr algn="l"/>
            <a:r>
              <a:rPr lang="en-US" sz="3600" dirty="0"/>
              <a:t>Ransomware is software that infects computer networks and mobile devices to hold your data hostage until you send the attackers money.</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231965556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95338" y="1935480"/>
            <a:ext cx="4538124" cy="970450"/>
          </a:xfrm>
        </p:spPr>
        <p:txBody>
          <a:bodyPr anchor="b">
            <a:normAutofit/>
          </a:bodyPr>
          <a:lstStyle/>
          <a:p>
            <a:pPr algn="l"/>
            <a:r>
              <a:rPr lang="en-US" sz="4000" dirty="0"/>
              <a:t>This is correct!</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447273" y="2617470"/>
            <a:ext cx="1251585"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YES</a:t>
            </a:r>
          </a:p>
        </p:txBody>
      </p:sp>
    </p:spTree>
    <p:extLst>
      <p:ext uri="{BB962C8B-B14F-4D97-AF65-F5344CB8AC3E}">
        <p14:creationId xmlns:p14="http://schemas.microsoft.com/office/powerpoint/2010/main" val="71183173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354562" y="2522333"/>
            <a:ext cx="4538124" cy="970450"/>
          </a:xfrm>
        </p:spPr>
        <p:txBody>
          <a:bodyPr anchor="b">
            <a:normAutofit fontScale="90000"/>
          </a:bodyPr>
          <a:lstStyle/>
          <a:p>
            <a:pPr algn="l"/>
            <a:r>
              <a:rPr lang="en-US" sz="3200" dirty="0"/>
              <a:t>Setting your software to auto-update is one way you can help protect your business from ransomware. </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254416494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44303" y="3386911"/>
            <a:ext cx="4538124" cy="970450"/>
          </a:xfrm>
        </p:spPr>
        <p:txBody>
          <a:bodyPr anchor="b">
            <a:noAutofit/>
          </a:bodyPr>
          <a:lstStyle/>
          <a:p>
            <a:pPr algn="l"/>
            <a:r>
              <a:rPr lang="en-US" sz="2800" b="1" dirty="0"/>
              <a:t>This is correct! </a:t>
            </a:r>
            <a:r>
              <a:rPr lang="en-US" sz="2800" dirty="0"/>
              <a:t>To keep your security up to date, it’s important to install the latest patches and updates. Setting them to update automatically can help you make it happen. On mobile devices, you may have to do it manually.</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447273" y="2617470"/>
            <a:ext cx="1251585"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YES</a:t>
            </a:r>
          </a:p>
        </p:txBody>
      </p:sp>
    </p:spTree>
    <p:extLst>
      <p:ext uri="{BB962C8B-B14F-4D97-AF65-F5344CB8AC3E}">
        <p14:creationId xmlns:p14="http://schemas.microsoft.com/office/powerpoint/2010/main" val="313263624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95338" y="1589737"/>
            <a:ext cx="4538124" cy="970450"/>
          </a:xfrm>
        </p:spPr>
        <p:txBody>
          <a:bodyPr anchor="b">
            <a:normAutofit fontScale="90000"/>
          </a:bodyPr>
          <a:lstStyle/>
          <a:p>
            <a:pPr algn="l"/>
            <a:r>
              <a:rPr lang="en-US" sz="3600" dirty="0"/>
              <a:t>If you encounter a ransomware attack, the first thing you should do is pay the ransom.</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390111993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55450" y="4228007"/>
            <a:ext cx="4538124" cy="970450"/>
          </a:xfrm>
        </p:spPr>
        <p:txBody>
          <a:bodyPr anchor="b">
            <a:noAutofit/>
          </a:bodyPr>
          <a:lstStyle/>
          <a:p>
            <a:pPr algn="l"/>
            <a:r>
              <a:rPr lang="en-US" sz="2400" dirty="0"/>
              <a:t>The first thing you should do is disconnect the infected computer or device from your network. If your data has been stolen, take steps to protect your company and notify those who might be affected. Report the attack right away to your local FBI office. Check to see if you can restore your systems from back-ups. Then determine whether to pay the ransom, knowing that law enforcement doesn’t recommend it and that paying the ransom doesn’t guarantee you’ll get your data back.</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140260067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36281" y="2872626"/>
            <a:ext cx="4538124" cy="970450"/>
          </a:xfrm>
        </p:spPr>
        <p:txBody>
          <a:bodyPr anchor="b">
            <a:normAutofit fontScale="90000"/>
          </a:bodyPr>
          <a:lstStyle/>
          <a:p>
            <a:pPr algn="l"/>
            <a:r>
              <a:rPr lang="en-US" sz="4000" dirty="0"/>
              <a:t>When you hit the </a:t>
            </a:r>
            <a:r>
              <a:rPr lang="en-US" sz="4000" dirty="0">
                <a:solidFill>
                  <a:schemeClr val="accent6">
                    <a:lumMod val="20000"/>
                    <a:lumOff val="80000"/>
                  </a:schemeClr>
                </a:solidFill>
              </a:rPr>
              <a:t>[delete] </a:t>
            </a:r>
            <a:r>
              <a:rPr lang="en-US" sz="4000" dirty="0"/>
              <a:t>key to get rid of a file, that means the file is removed from your computer. </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139242819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35288" y="3545916"/>
            <a:ext cx="4538124" cy="970450"/>
          </a:xfrm>
        </p:spPr>
        <p:txBody>
          <a:bodyPr anchor="b">
            <a:normAutofit fontScale="90000"/>
          </a:bodyPr>
          <a:lstStyle/>
          <a:p>
            <a:pPr algn="l"/>
            <a:r>
              <a:rPr lang="en-US" sz="3600" dirty="0"/>
              <a:t>“Delete” alone does not actually remove a file from a computer. Use software to erase data, especially before you donate or discard old computers, mobile devices, digital copiers, and drives.</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295124894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254478" y="3429000"/>
            <a:ext cx="4538124" cy="970450"/>
          </a:xfrm>
        </p:spPr>
        <p:txBody>
          <a:bodyPr anchor="b">
            <a:normAutofit fontScale="90000"/>
          </a:bodyPr>
          <a:lstStyle/>
          <a:p>
            <a:pPr algn="l"/>
            <a:r>
              <a:rPr lang="en-US" sz="3600" dirty="0"/>
              <a:t>Requiring vendors to use multi-factor authentication to access your network makes users take an additional step beyond logging in with a password. </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57843718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35288" y="4055127"/>
            <a:ext cx="4538124" cy="970450"/>
          </a:xfrm>
        </p:spPr>
        <p:txBody>
          <a:bodyPr anchor="b">
            <a:normAutofit fontScale="90000"/>
          </a:bodyPr>
          <a:lstStyle/>
          <a:p>
            <a:pPr algn="l"/>
            <a:r>
              <a:rPr lang="en-US" sz="3200" dirty="0"/>
              <a:t>Multi-factor authentication makes vendors take an additional step beyond logging in with a password to access your network. A temporary code on a smartphone or a hardware device gives an extra layer of protection for business data and personal information on your network.</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447273" y="2617470"/>
            <a:ext cx="1251585"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YES</a:t>
            </a:r>
          </a:p>
        </p:txBody>
      </p:sp>
    </p:spTree>
    <p:extLst>
      <p:ext uri="{BB962C8B-B14F-4D97-AF65-F5344CB8AC3E}">
        <p14:creationId xmlns:p14="http://schemas.microsoft.com/office/powerpoint/2010/main" val="378147688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325058" y="4035601"/>
            <a:ext cx="4538124" cy="970450"/>
          </a:xfrm>
        </p:spPr>
        <p:txBody>
          <a:bodyPr anchor="b">
            <a:normAutofit fontScale="90000"/>
          </a:bodyPr>
          <a:lstStyle/>
          <a:p>
            <a:pPr algn="l"/>
            <a:r>
              <a:rPr lang="en-US" sz="4000" dirty="0"/>
              <a:t>Phishing is a scamming technique where someone sends a text message that contains a malicious link disguised to look like a notification that the person has won a contest.</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64081653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46511" y="3795422"/>
            <a:ext cx="4538124" cy="970450"/>
          </a:xfrm>
        </p:spPr>
        <p:txBody>
          <a:bodyPr anchor="b">
            <a:normAutofit fontScale="90000"/>
          </a:bodyPr>
          <a:lstStyle/>
          <a:p>
            <a:pPr algn="l"/>
            <a:r>
              <a:rPr lang="en-US" sz="4000" dirty="0"/>
              <a:t>Phishing is a technique where a scammer sends an email that contains a malicious link disguised to look like an email from a person the victim knows.</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248572620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95338" y="4126852"/>
            <a:ext cx="4538124" cy="970450"/>
          </a:xfrm>
        </p:spPr>
        <p:txBody>
          <a:bodyPr anchor="b">
            <a:normAutofit fontScale="90000"/>
          </a:bodyPr>
          <a:lstStyle/>
          <a:p>
            <a:pPr algn="l"/>
            <a:r>
              <a:rPr lang="en-US" sz="4000" dirty="0"/>
              <a:t>If a public wi-fi network (such as in an airport or café) requires a password to access it, this means it is generally safe to use that network for sensitive activities such as online banking.</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ASK</a:t>
            </a:r>
          </a:p>
        </p:txBody>
      </p:sp>
    </p:spTree>
    <p:extLst>
      <p:ext uri="{BB962C8B-B14F-4D97-AF65-F5344CB8AC3E}">
        <p14:creationId xmlns:p14="http://schemas.microsoft.com/office/powerpoint/2010/main" val="384458901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071050" y="3560093"/>
            <a:ext cx="4538124" cy="970450"/>
          </a:xfrm>
        </p:spPr>
        <p:txBody>
          <a:bodyPr anchor="b">
            <a:normAutofit fontScale="90000"/>
          </a:bodyPr>
          <a:lstStyle/>
          <a:p>
            <a:pPr algn="l"/>
            <a:r>
              <a:rPr lang="en-US" sz="4000" dirty="0"/>
              <a:t>Even if a public wi-fi network requires a password, other users can potentially view the sensitive information a user sends across that wi-fi network.</a:t>
            </a:r>
          </a:p>
        </p:txBody>
      </p:sp>
      <p:sp>
        <p:nvSpPr>
          <p:cNvPr id="16" name="Rectangle: Rounded Corners 15">
            <a:extLst>
              <a:ext uri="{FF2B5EF4-FFF2-40B4-BE49-F238E27FC236}">
                <a16:creationId xmlns:a16="http://schemas.microsoft.com/office/drawing/2014/main" id="{30162A70-C4C9-4D1B-98E4-BEE9A40BA269}"/>
              </a:ext>
            </a:extLst>
          </p:cNvPr>
          <p:cNvSpPr/>
          <p:nvPr/>
        </p:nvSpPr>
        <p:spPr>
          <a:xfrm>
            <a:off x="8731740" y="5689681"/>
            <a:ext cx="2415092" cy="930536"/>
          </a:xfrm>
          <a:prstGeom prst="roundRect">
            <a:avLst/>
          </a:prstGeom>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17" name="TextBox 16">
            <a:extLst>
              <a:ext uri="{FF2B5EF4-FFF2-40B4-BE49-F238E27FC236}">
                <a16:creationId xmlns:a16="http://schemas.microsoft.com/office/drawing/2014/main" id="{7D304522-7CF5-4DA2-9AD2-6E89EDABA086}"/>
              </a:ext>
            </a:extLst>
          </p:cNvPr>
          <p:cNvSpPr txBox="1"/>
          <p:nvPr/>
        </p:nvSpPr>
        <p:spPr>
          <a:xfrm>
            <a:off x="9146023" y="5862561"/>
            <a:ext cx="164412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glow rad="139700">
                    <a:srgbClr val="C0CF3A">
                      <a:satMod val="175000"/>
                      <a:alpha val="40000"/>
                    </a:srgbClr>
                  </a:glow>
                </a:effectLst>
                <a:uLnTx/>
                <a:uFillTx/>
                <a:latin typeface="Amasis MT Pro Black" panose="020B0604020202020204" pitchFamily="18" charset="0"/>
                <a:ea typeface="+mn-ea"/>
                <a:cs typeface="+mn-cs"/>
              </a:rPr>
              <a:t>NEXT</a:t>
            </a:r>
          </a:p>
        </p:txBody>
      </p:sp>
      <p:pic>
        <p:nvPicPr>
          <p:cNvPr id="15" name="Picture 14" descr="Icon&#10;&#10;Description automatically generated">
            <a:extLst>
              <a:ext uri="{FF2B5EF4-FFF2-40B4-BE49-F238E27FC236}">
                <a16:creationId xmlns:a16="http://schemas.microsoft.com/office/drawing/2014/main" id="{72441234-D831-4B48-B236-3532BF5B4001}"/>
              </a:ext>
            </a:extLst>
          </p:cNvPr>
          <p:cNvPicPr>
            <a:picLocks noChangeAspect="1"/>
          </p:cNvPicPr>
          <p:nvPr/>
        </p:nvPicPr>
        <p:blipFill>
          <a:blip r:embed="rId7"/>
          <a:stretch>
            <a:fillRect/>
          </a:stretch>
        </p:blipFill>
        <p:spPr>
          <a:xfrm>
            <a:off x="-78455" y="0"/>
            <a:ext cx="6242861" cy="6858000"/>
          </a:xfrm>
          <a:prstGeom prst="rect">
            <a:avLst/>
          </a:prstGeom>
        </p:spPr>
      </p:pic>
      <p:sp>
        <p:nvSpPr>
          <p:cNvPr id="18" name="TextBox 17">
            <a:extLst>
              <a:ext uri="{FF2B5EF4-FFF2-40B4-BE49-F238E27FC236}">
                <a16:creationId xmlns:a16="http://schemas.microsoft.com/office/drawing/2014/main" id="{42CF1D4C-FFBA-495C-B4D5-FB9459E7A0F5}"/>
              </a:ext>
            </a:extLst>
          </p:cNvPr>
          <p:cNvSpPr txBox="1"/>
          <p:nvPr/>
        </p:nvSpPr>
        <p:spPr>
          <a:xfrm>
            <a:off x="2647298" y="2659559"/>
            <a:ext cx="878857" cy="769441"/>
          </a:xfrm>
          <a:prstGeom prst="rect">
            <a:avLst/>
          </a:prstGeom>
          <a:noFill/>
          <a:effectLst>
            <a:glow rad="127000">
              <a:srgbClr val="D3D3D3"/>
            </a:glow>
            <a:innerShdw blurRad="63500" dist="50800" dir="13500000">
              <a:prstClr val="black">
                <a:alpha val="50000"/>
              </a:prstClr>
            </a:inn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D3D3D3"/>
                </a:solidFill>
                <a:effectLst>
                  <a:outerShdw blurRad="38100" dist="38100" dir="2700000" algn="tl">
                    <a:srgbClr val="000000">
                      <a:alpha val="43137"/>
                    </a:srgbClr>
                  </a:outerShdw>
                </a:effectLst>
                <a:uLnTx/>
                <a:uFillTx/>
                <a:latin typeface="HGSGothicE" panose="020B0400000000000000" pitchFamily="34" charset="-128"/>
                <a:ea typeface="HGSGothicE" panose="020B0400000000000000" pitchFamily="34" charset="-128"/>
                <a:cs typeface="+mn-cs"/>
              </a:rPr>
              <a:t>NO</a:t>
            </a:r>
          </a:p>
        </p:txBody>
      </p:sp>
    </p:spTree>
    <p:extLst>
      <p:ext uri="{BB962C8B-B14F-4D97-AF65-F5344CB8AC3E}">
        <p14:creationId xmlns:p14="http://schemas.microsoft.com/office/powerpoint/2010/main" val="126094931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7195338" y="4126852"/>
            <a:ext cx="4538124" cy="970450"/>
          </a:xfrm>
        </p:spPr>
        <p:txBody>
          <a:bodyPr anchor="b">
            <a:normAutofit fontScale="90000"/>
          </a:bodyPr>
          <a:lstStyle/>
          <a:p>
            <a:pPr algn="l"/>
            <a:r>
              <a:rPr lang="en-US" sz="4000" dirty="0"/>
              <a:t>Thank you for playing Cybersecurity</a:t>
            </a:r>
            <a:br>
              <a:rPr lang="en-US" sz="4000" dirty="0"/>
            </a:br>
            <a:r>
              <a:rPr lang="en-US" sz="4000" dirty="0"/>
              <a:t>Magic 8 Ball!</a:t>
            </a:r>
          </a:p>
        </p:txBody>
      </p:sp>
      <p:pic>
        <p:nvPicPr>
          <p:cNvPr id="9" name="Picture 8" descr="Icon&#10;&#10;Description automatically generated">
            <a:extLst>
              <a:ext uri="{FF2B5EF4-FFF2-40B4-BE49-F238E27FC236}">
                <a16:creationId xmlns:a16="http://schemas.microsoft.com/office/drawing/2014/main" id="{2C68BBF6-1352-4325-B4E1-7045B43F9337}"/>
              </a:ext>
            </a:extLst>
          </p:cNvPr>
          <p:cNvPicPr>
            <a:picLocks noChangeAspect="1"/>
          </p:cNvPicPr>
          <p:nvPr/>
        </p:nvPicPr>
        <p:blipFill>
          <a:blip r:embed="rId7"/>
          <a:stretch>
            <a:fillRect/>
          </a:stretch>
        </p:blipFill>
        <p:spPr>
          <a:xfrm>
            <a:off x="-35751" y="-36394"/>
            <a:ext cx="6772553" cy="6894394"/>
          </a:xfrm>
          <a:prstGeom prst="rect">
            <a:avLst/>
          </a:prstGeom>
        </p:spPr>
      </p:pic>
    </p:spTree>
    <p:extLst>
      <p:ext uri="{BB962C8B-B14F-4D97-AF65-F5344CB8AC3E}">
        <p14:creationId xmlns:p14="http://schemas.microsoft.com/office/powerpoint/2010/main" val="37188715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A3AE4D2E-40CA-4974-A586-8AFFEFE0E301}"/>
              </a:ext>
            </a:extLst>
          </p:cNvPr>
          <p:cNvSpPr>
            <a:spLocks noGrp="1"/>
          </p:cNvSpPr>
          <p:nvPr>
            <p:ph type="title"/>
          </p:nvPr>
        </p:nvSpPr>
        <p:spPr>
          <a:xfrm>
            <a:off x="439271" y="739469"/>
            <a:ext cx="5256903" cy="823070"/>
          </a:xfrm>
        </p:spPr>
        <p:txBody>
          <a:bodyPr>
            <a:normAutofit fontScale="90000"/>
          </a:bodyPr>
          <a:lstStyle/>
          <a:p>
            <a:r>
              <a:rPr lang="en-US" dirty="0"/>
              <a:t>Learning Checkpoint</a:t>
            </a:r>
            <a:br>
              <a:rPr lang="en-US" dirty="0"/>
            </a:br>
            <a:r>
              <a:rPr lang="en-US" dirty="0"/>
              <a:t>   </a:t>
            </a:r>
            <a:r>
              <a:rPr lang="en-US" sz="4400" b="1" dirty="0">
                <a:solidFill>
                  <a:schemeClr val="accent3"/>
                </a:solidFill>
                <a:latin typeface="+mj-lt"/>
              </a:rPr>
              <a:t>Cybersecurity Trivia</a:t>
            </a:r>
            <a:br>
              <a:rPr lang="en-US" sz="4400" b="1" dirty="0">
                <a:solidFill>
                  <a:schemeClr val="bg1"/>
                </a:solidFill>
                <a:latin typeface="+mj-lt"/>
              </a:rPr>
            </a:br>
            <a:endParaRPr lang="en-US" dirty="0"/>
          </a:p>
        </p:txBody>
      </p:sp>
      <p:sp>
        <p:nvSpPr>
          <p:cNvPr id="111" name="TextBox 110">
            <a:extLst>
              <a:ext uri="{FF2B5EF4-FFF2-40B4-BE49-F238E27FC236}">
                <a16:creationId xmlns:a16="http://schemas.microsoft.com/office/drawing/2014/main" id="{2A30DCAE-9ECA-441D-8D4D-409F2E44D9BA}"/>
              </a:ext>
            </a:extLst>
          </p:cNvPr>
          <p:cNvSpPr txBox="1"/>
          <p:nvPr/>
        </p:nvSpPr>
        <p:spPr>
          <a:xfrm>
            <a:off x="627530" y="1628661"/>
            <a:ext cx="5178117" cy="1138773"/>
          </a:xfrm>
          <a:prstGeom prst="rect">
            <a:avLst/>
          </a:prstGeom>
          <a:noFill/>
        </p:spPr>
        <p:txBody>
          <a:bodyPr wrap="square" rtlCol="0">
            <a:spAutoFit/>
          </a:bodyPr>
          <a:lstStyle/>
          <a:p>
            <a:r>
              <a:rPr lang="en-US" sz="2800" b="1" dirty="0">
                <a:solidFill>
                  <a:schemeClr val="bg1"/>
                </a:solidFill>
                <a:latin typeface="+mj-lt"/>
              </a:rPr>
              <a:t>Open a browser and go to: </a:t>
            </a:r>
            <a:r>
              <a:rPr lang="en-US" sz="2000" u="sng" dirty="0">
                <a:solidFill>
                  <a:schemeClr val="bg1"/>
                </a:solidFill>
                <a:effectLst/>
                <a:latin typeface="+mj-lt"/>
                <a:ea typeface="Arial" panose="020B0604020202020204" pitchFamily="34" charset="0"/>
                <a:hlinkClick r:id="rId3">
                  <a:extLst>
                    <a:ext uri="{A12FA001-AC4F-418D-AE19-62706E023703}">
                      <ahyp:hlinkClr xmlns:ahyp="http://schemas.microsoft.com/office/drawing/2018/hyperlinkcolor" val="tx"/>
                    </a:ext>
                  </a:extLst>
                </a:hlinkClick>
              </a:rPr>
              <a:t>https://securityawareness.usalearning.gov/cdse/multimedia/games/cybertrivia/index.html#</a:t>
            </a:r>
            <a:endParaRPr lang="en-US" sz="2000" dirty="0">
              <a:solidFill>
                <a:schemeClr val="bg1"/>
              </a:solidFill>
              <a:latin typeface="+mj-lt"/>
            </a:endParaRPr>
          </a:p>
        </p:txBody>
      </p:sp>
      <p:pic>
        <p:nvPicPr>
          <p:cNvPr id="5" name="Picture 4">
            <a:extLst>
              <a:ext uri="{FF2B5EF4-FFF2-40B4-BE49-F238E27FC236}">
                <a16:creationId xmlns:a16="http://schemas.microsoft.com/office/drawing/2014/main" id="{E54BD725-8CAC-4AD5-A2D9-3DF5EC002EC6}"/>
              </a:ext>
            </a:extLst>
          </p:cNvPr>
          <p:cNvPicPr>
            <a:picLocks noChangeAspect="1"/>
          </p:cNvPicPr>
          <p:nvPr/>
        </p:nvPicPr>
        <p:blipFill>
          <a:blip r:embed="rId4"/>
          <a:stretch>
            <a:fillRect/>
          </a:stretch>
        </p:blipFill>
        <p:spPr>
          <a:xfrm>
            <a:off x="6456339" y="-37652"/>
            <a:ext cx="5353624" cy="6895652"/>
          </a:xfrm>
          <a:prstGeom prst="rect">
            <a:avLst/>
          </a:prstGeom>
        </p:spPr>
      </p:pic>
    </p:spTree>
    <p:extLst>
      <p:ext uri="{BB962C8B-B14F-4D97-AF65-F5344CB8AC3E}">
        <p14:creationId xmlns:p14="http://schemas.microsoft.com/office/powerpoint/2010/main" val="3500818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A3AE4D2E-40CA-4974-A586-8AFFEFE0E301}"/>
              </a:ext>
            </a:extLst>
          </p:cNvPr>
          <p:cNvSpPr>
            <a:spLocks noGrp="1"/>
          </p:cNvSpPr>
          <p:nvPr>
            <p:ph type="title"/>
          </p:nvPr>
        </p:nvSpPr>
        <p:spPr>
          <a:xfrm>
            <a:off x="467958" y="1063774"/>
            <a:ext cx="5628042" cy="823070"/>
          </a:xfrm>
        </p:spPr>
        <p:txBody>
          <a:bodyPr>
            <a:normAutofit fontScale="90000"/>
          </a:bodyPr>
          <a:lstStyle/>
          <a:p>
            <a:r>
              <a:rPr lang="en-US" dirty="0"/>
              <a:t>Learning Checkpoint</a:t>
            </a:r>
            <a:br>
              <a:rPr lang="en-US" dirty="0"/>
            </a:br>
            <a:r>
              <a:rPr lang="en-US" sz="4400" b="1" dirty="0">
                <a:solidFill>
                  <a:schemeClr val="accent3"/>
                </a:solidFill>
                <a:latin typeface="+mj-lt"/>
              </a:rPr>
              <a:t>Cybersecurity </a:t>
            </a:r>
            <a:r>
              <a:rPr lang="en-US" dirty="0">
                <a:solidFill>
                  <a:schemeClr val="accent3"/>
                </a:solidFill>
              </a:rPr>
              <a:t>Online Crossword Puzzle</a:t>
            </a:r>
            <a:br>
              <a:rPr lang="en-US" sz="4400" b="1" dirty="0">
                <a:solidFill>
                  <a:schemeClr val="bg1"/>
                </a:solidFill>
                <a:latin typeface="+mj-lt"/>
              </a:rPr>
            </a:br>
            <a:endParaRPr lang="en-US" dirty="0"/>
          </a:p>
        </p:txBody>
      </p:sp>
      <p:sp>
        <p:nvSpPr>
          <p:cNvPr id="111" name="TextBox 110">
            <a:extLst>
              <a:ext uri="{FF2B5EF4-FFF2-40B4-BE49-F238E27FC236}">
                <a16:creationId xmlns:a16="http://schemas.microsoft.com/office/drawing/2014/main" id="{2A30DCAE-9ECA-441D-8D4D-409F2E44D9BA}"/>
              </a:ext>
            </a:extLst>
          </p:cNvPr>
          <p:cNvSpPr txBox="1"/>
          <p:nvPr/>
        </p:nvSpPr>
        <p:spPr>
          <a:xfrm>
            <a:off x="467958" y="2370939"/>
            <a:ext cx="5178117" cy="1446550"/>
          </a:xfrm>
          <a:prstGeom prst="rect">
            <a:avLst/>
          </a:prstGeom>
          <a:noFill/>
        </p:spPr>
        <p:txBody>
          <a:bodyPr wrap="square" rtlCol="0">
            <a:spAutoFit/>
          </a:bodyPr>
          <a:lstStyle/>
          <a:p>
            <a:r>
              <a:rPr lang="en-US" sz="2800" b="1" dirty="0">
                <a:solidFill>
                  <a:schemeClr val="bg1"/>
                </a:solidFill>
                <a:latin typeface="+mj-lt"/>
              </a:rPr>
              <a:t>Open a browser and go to: </a:t>
            </a:r>
            <a:r>
              <a:rPr lang="en-US" sz="2000" u="sng" dirty="0">
                <a:solidFill>
                  <a:schemeClr val="bg1"/>
                </a:solidFill>
                <a:effectLst/>
                <a:latin typeface="+mj-lt"/>
                <a:ea typeface="Arial" panose="020B0604020202020204" pitchFamily="34" charset="0"/>
              </a:rPr>
              <a:t>https://securityawareness.usalearning.gov/cdse/multimedia/games/cybersecurity-crossword/index.html</a:t>
            </a:r>
            <a:endParaRPr lang="en-US" sz="2000" dirty="0">
              <a:solidFill>
                <a:schemeClr val="bg1"/>
              </a:solidFill>
              <a:latin typeface="+mj-lt"/>
            </a:endParaRPr>
          </a:p>
        </p:txBody>
      </p:sp>
      <p:pic>
        <p:nvPicPr>
          <p:cNvPr id="6" name="Picture 5">
            <a:extLst>
              <a:ext uri="{FF2B5EF4-FFF2-40B4-BE49-F238E27FC236}">
                <a16:creationId xmlns:a16="http://schemas.microsoft.com/office/drawing/2014/main" id="{F5BFAD39-03B6-4E68-BF86-55846E79076E}"/>
              </a:ext>
            </a:extLst>
          </p:cNvPr>
          <p:cNvPicPr>
            <a:picLocks noChangeAspect="1"/>
          </p:cNvPicPr>
          <p:nvPr/>
        </p:nvPicPr>
        <p:blipFill>
          <a:blip r:embed="rId3"/>
          <a:stretch>
            <a:fillRect/>
          </a:stretch>
        </p:blipFill>
        <p:spPr>
          <a:xfrm>
            <a:off x="6505135" y="129254"/>
            <a:ext cx="4980102" cy="6599492"/>
          </a:xfrm>
          <a:prstGeom prst="rect">
            <a:avLst/>
          </a:prstGeom>
        </p:spPr>
      </p:pic>
    </p:spTree>
    <p:extLst>
      <p:ext uri="{BB962C8B-B14F-4D97-AF65-F5344CB8AC3E}">
        <p14:creationId xmlns:p14="http://schemas.microsoft.com/office/powerpoint/2010/main" val="500112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A53F8A-82D4-4846-A418-CECB568A4859}"/>
              </a:ext>
            </a:extLst>
          </p:cNvPr>
          <p:cNvSpPr>
            <a:spLocks noGrp="1"/>
          </p:cNvSpPr>
          <p:nvPr>
            <p:ph type="body" sz="quarter" idx="14"/>
          </p:nvPr>
        </p:nvSpPr>
        <p:spPr/>
        <p:txBody>
          <a:bodyPr/>
          <a:lstStyle/>
          <a:p>
            <a:r>
              <a:rPr lang="en-US" dirty="0"/>
              <a:t>BREAK</a:t>
            </a:r>
          </a:p>
        </p:txBody>
      </p:sp>
    </p:spTree>
    <p:extLst>
      <p:ext uri="{BB962C8B-B14F-4D97-AF65-F5344CB8AC3E}">
        <p14:creationId xmlns:p14="http://schemas.microsoft.com/office/powerpoint/2010/main" val="17524269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A928B3E-39D7-423C-80CF-BC334F7DCB5D}"/>
              </a:ext>
            </a:extLst>
          </p:cNvPr>
          <p:cNvSpPr>
            <a:spLocks noGrp="1"/>
          </p:cNvSpPr>
          <p:nvPr>
            <p:ph type="body" sz="quarter" idx="11"/>
          </p:nvPr>
        </p:nvSpPr>
        <p:spPr/>
        <p:txBody>
          <a:bodyPr/>
          <a:lstStyle/>
          <a:p>
            <a:endParaRPr lang="en-US" dirty="0"/>
          </a:p>
        </p:txBody>
      </p:sp>
      <p:sp>
        <p:nvSpPr>
          <p:cNvPr id="5" name="Title 4">
            <a:extLst>
              <a:ext uri="{FF2B5EF4-FFF2-40B4-BE49-F238E27FC236}">
                <a16:creationId xmlns:a16="http://schemas.microsoft.com/office/drawing/2014/main" id="{B1FE7F32-8D32-4A28-BA06-8E4CF0062D32}"/>
              </a:ext>
            </a:extLst>
          </p:cNvPr>
          <p:cNvSpPr>
            <a:spLocks noGrp="1"/>
          </p:cNvSpPr>
          <p:nvPr>
            <p:ph type="title"/>
          </p:nvPr>
        </p:nvSpPr>
        <p:spPr>
          <a:xfrm>
            <a:off x="1665798" y="5580357"/>
            <a:ext cx="9256305" cy="1325563"/>
          </a:xfrm>
        </p:spPr>
        <p:txBody>
          <a:bodyPr>
            <a:normAutofit fontScale="90000"/>
          </a:bodyPr>
          <a:lstStyle/>
          <a:p>
            <a:pPr algn="l"/>
            <a:r>
              <a:rPr lang="en-US" dirty="0">
                <a:solidFill>
                  <a:schemeClr val="bg1"/>
                </a:solidFill>
              </a:rPr>
              <a:t>Tips for staying safe while working remotely</a:t>
            </a:r>
            <a:br>
              <a:rPr lang="en-US" dirty="0"/>
            </a:br>
            <a:endParaRPr lang="en-US" dirty="0"/>
          </a:p>
        </p:txBody>
      </p:sp>
      <p:sp>
        <p:nvSpPr>
          <p:cNvPr id="17" name="TextBox 16">
            <a:extLst>
              <a:ext uri="{FF2B5EF4-FFF2-40B4-BE49-F238E27FC236}">
                <a16:creationId xmlns:a16="http://schemas.microsoft.com/office/drawing/2014/main" id="{2BE717DD-8158-4101-8D38-3DB91448E57E}"/>
              </a:ext>
            </a:extLst>
          </p:cNvPr>
          <p:cNvSpPr txBox="1"/>
          <p:nvPr/>
        </p:nvSpPr>
        <p:spPr>
          <a:xfrm rot="16200000">
            <a:off x="7844287" y="2315591"/>
            <a:ext cx="6098274" cy="230832"/>
          </a:xfrm>
          <a:prstGeom prst="rect">
            <a:avLst/>
          </a:prstGeom>
          <a:noFill/>
        </p:spPr>
        <p:txBody>
          <a:bodyPr wrap="square">
            <a:spAutoFit/>
          </a:bodyPr>
          <a:lstStyle/>
          <a:p>
            <a:r>
              <a:rPr lang="en-US" sz="900" dirty="0">
                <a:solidFill>
                  <a:schemeClr val="bg1">
                    <a:lumMod val="75000"/>
                  </a:schemeClr>
                </a:solidFill>
              </a:rPr>
              <a:t>Source:   https://www.youtube.com/watch?v=DRTWeqPpM2s</a:t>
            </a:r>
          </a:p>
        </p:txBody>
      </p:sp>
      <p:pic>
        <p:nvPicPr>
          <p:cNvPr id="2" name="Online Media 1" title="How To Stay Safe Online While Working From Home">
            <a:hlinkClick r:id="" action="ppaction://media"/>
            <a:extLst>
              <a:ext uri="{FF2B5EF4-FFF2-40B4-BE49-F238E27FC236}">
                <a16:creationId xmlns:a16="http://schemas.microsoft.com/office/drawing/2014/main" id="{DEC571B7-8B65-4D6D-992F-208D446DDC6B}"/>
              </a:ext>
            </a:extLst>
          </p:cNvPr>
          <p:cNvPicPr>
            <a:picLocks noRot="1" noChangeAspect="1"/>
          </p:cNvPicPr>
          <p:nvPr>
            <a:videoFile r:link="rId1"/>
          </p:nvPr>
        </p:nvPicPr>
        <p:blipFill>
          <a:blip r:embed="rId4"/>
          <a:stretch>
            <a:fillRect/>
          </a:stretch>
        </p:blipFill>
        <p:spPr>
          <a:xfrm>
            <a:off x="1522509" y="177501"/>
            <a:ext cx="9256305" cy="5229813"/>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Tree>
    <p:extLst>
      <p:ext uri="{BB962C8B-B14F-4D97-AF65-F5344CB8AC3E}">
        <p14:creationId xmlns:p14="http://schemas.microsoft.com/office/powerpoint/2010/main" val="200900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F0240E2-270B-47F4-97C1-065A42CC2737}"/>
              </a:ext>
            </a:extLst>
          </p:cNvPr>
          <p:cNvSpPr>
            <a:spLocks noGrp="1"/>
          </p:cNvSpPr>
          <p:nvPr>
            <p:ph type="title"/>
          </p:nvPr>
        </p:nvSpPr>
        <p:spPr>
          <a:xfrm>
            <a:off x="3930192" y="97884"/>
            <a:ext cx="3686159" cy="1466055"/>
          </a:xfrm>
        </p:spPr>
        <p:txBody>
          <a:bodyPr>
            <a:normAutofit/>
          </a:bodyPr>
          <a:lstStyle/>
          <a:p>
            <a:r>
              <a:rPr lang="en-US" sz="3200" dirty="0"/>
              <a:t>Tips for working from home</a:t>
            </a:r>
          </a:p>
        </p:txBody>
      </p:sp>
      <p:sp>
        <p:nvSpPr>
          <p:cNvPr id="11" name="Text Placeholder 10">
            <a:extLst>
              <a:ext uri="{FF2B5EF4-FFF2-40B4-BE49-F238E27FC236}">
                <a16:creationId xmlns:a16="http://schemas.microsoft.com/office/drawing/2014/main" id="{C752924E-B022-4FF4-B161-31F5531EC8DA}"/>
              </a:ext>
            </a:extLst>
          </p:cNvPr>
          <p:cNvSpPr>
            <a:spLocks noGrp="1"/>
          </p:cNvSpPr>
          <p:nvPr>
            <p:ph type="body" sz="quarter" idx="15"/>
          </p:nvPr>
        </p:nvSpPr>
        <p:spPr>
          <a:xfrm>
            <a:off x="3930192" y="1156448"/>
            <a:ext cx="4353196" cy="3301490"/>
          </a:xfrm>
        </p:spPr>
        <p:txBody>
          <a:bodyPr>
            <a:noAutofit/>
          </a:bodyPr>
          <a:lstStyle/>
          <a:p>
            <a:r>
              <a:rPr lang="en-US" sz="1600" b="1" dirty="0">
                <a:effectLst/>
                <a:latin typeface="+mj-lt"/>
                <a:ea typeface="Arial" panose="020B0604020202020204" pitchFamily="34" charset="0"/>
              </a:rPr>
              <a:t>Create your own office space and keep others in the family from using it.</a:t>
            </a:r>
          </a:p>
          <a:p>
            <a:r>
              <a:rPr lang="en-US" sz="1600" b="1" dirty="0">
                <a:effectLst/>
                <a:latin typeface="+mj-lt"/>
                <a:ea typeface="Arial" panose="020B0604020202020204" pitchFamily="34" charset="0"/>
              </a:rPr>
              <a:t>Don’t leave confidential paperwork laying around.</a:t>
            </a:r>
          </a:p>
          <a:p>
            <a:r>
              <a:rPr lang="en-US" sz="1600" b="1" dirty="0">
                <a:effectLst/>
                <a:latin typeface="+mj-lt"/>
                <a:ea typeface="Arial" panose="020B0604020202020204" pitchFamily="34" charset="0"/>
              </a:rPr>
              <a:t>Lock your computer when not in your working area. [WINDOWS + L] key</a:t>
            </a:r>
          </a:p>
          <a:p>
            <a:r>
              <a:rPr lang="en-US" sz="1600" b="1" dirty="0">
                <a:effectLst/>
                <a:latin typeface="+mj-lt"/>
                <a:ea typeface="Arial" panose="020B0604020202020204" pitchFamily="34" charset="0"/>
              </a:rPr>
              <a:t>Don’t use your personal email to send yourself work documents.</a:t>
            </a:r>
          </a:p>
          <a:p>
            <a:r>
              <a:rPr lang="en-US" sz="1600" b="1" dirty="0">
                <a:effectLst/>
                <a:latin typeface="+mj-lt"/>
                <a:ea typeface="Arial" panose="020B0604020202020204" pitchFamily="34" charset="0"/>
              </a:rPr>
              <a:t>Use only company-approved applications and devices when communicating with your co-workers and business contacts (e.g. Teams, work email account, company laptop or phone).</a:t>
            </a:r>
            <a:endParaRPr lang="en-US" sz="1600" b="1" dirty="0">
              <a:latin typeface="+mj-lt"/>
              <a:ea typeface="Arial" panose="020B0604020202020204" pitchFamily="34" charset="0"/>
            </a:endParaRPr>
          </a:p>
          <a:p>
            <a:r>
              <a:rPr lang="en-US" sz="1600" b="1" dirty="0">
                <a:effectLst/>
                <a:latin typeface="+mj-lt"/>
                <a:ea typeface="Arial" panose="020B0604020202020204" pitchFamily="34" charset="0"/>
              </a:rPr>
              <a:t>If you get a request for confidential information from a co-worker, call or contact your co-worker to verify they made the request.</a:t>
            </a:r>
          </a:p>
          <a:p>
            <a:r>
              <a:rPr lang="en-US" sz="1600" b="1" dirty="0">
                <a:effectLst/>
                <a:latin typeface="+mj-lt"/>
                <a:ea typeface="Arial" panose="020B0604020202020204" pitchFamily="34" charset="0"/>
              </a:rPr>
              <a:t>Have Siri turned off and put Alexa and Google Home devices in another room to make sure they aren’t listening.</a:t>
            </a:r>
            <a:endParaRPr lang="en-US" sz="1600" dirty="0">
              <a:latin typeface="+mj-lt"/>
            </a:endParaRPr>
          </a:p>
        </p:txBody>
      </p:sp>
      <p:pic>
        <p:nvPicPr>
          <p:cNvPr id="13" name="Picture Placeholder 12" descr="Old woman working from home">
            <a:extLst>
              <a:ext uri="{FF2B5EF4-FFF2-40B4-BE49-F238E27FC236}">
                <a16:creationId xmlns:a16="http://schemas.microsoft.com/office/drawing/2014/main" id="{7567E258-FFAF-455D-96BF-67A11C79E918}"/>
              </a:ext>
            </a:extLst>
          </p:cNvPr>
          <p:cNvPicPr>
            <a:picLocks noGrp="1" noChangeAspect="1"/>
          </p:cNvPicPr>
          <p:nvPr>
            <p:ph type="pic" sz="quarter" idx="17"/>
          </p:nvPr>
        </p:nvPicPr>
        <p:blipFill rotWithShape="1">
          <a:blip r:embed="rId3"/>
          <a:srcRect l="29399" t="18366" r="34527" b="22849"/>
          <a:stretch/>
        </p:blipFill>
        <p:spPr>
          <a:xfrm>
            <a:off x="8483600" y="0"/>
            <a:ext cx="3710440" cy="3926541"/>
          </a:xfrm>
          <a:prstGeom prst="rect">
            <a:avLst/>
          </a:prstGeom>
        </p:spPr>
      </p:pic>
      <p:pic>
        <p:nvPicPr>
          <p:cNvPr id="14" name="Picture 13" descr="Father and son using laptop">
            <a:extLst>
              <a:ext uri="{FF2B5EF4-FFF2-40B4-BE49-F238E27FC236}">
                <a16:creationId xmlns:a16="http://schemas.microsoft.com/office/drawing/2014/main" id="{26095E3A-A9AD-49F5-B811-848CA7F8A721}"/>
              </a:ext>
            </a:extLst>
          </p:cNvPr>
          <p:cNvPicPr>
            <a:picLocks noChangeAspect="1"/>
          </p:cNvPicPr>
          <p:nvPr/>
        </p:nvPicPr>
        <p:blipFill rotWithShape="1">
          <a:blip r:embed="rId4"/>
          <a:srcRect l="29751" t="14179" b="1504"/>
          <a:stretch/>
        </p:blipFill>
        <p:spPr>
          <a:xfrm>
            <a:off x="8483600" y="3905021"/>
            <a:ext cx="3708400" cy="2966640"/>
          </a:xfrm>
          <a:prstGeom prst="rect">
            <a:avLst/>
          </a:prstGeom>
        </p:spPr>
      </p:pic>
      <p:pic>
        <p:nvPicPr>
          <p:cNvPr id="20" name="Picture Placeholder 19" descr="Businessperson in modern office working on laptop">
            <a:extLst>
              <a:ext uri="{FF2B5EF4-FFF2-40B4-BE49-F238E27FC236}">
                <a16:creationId xmlns:a16="http://schemas.microsoft.com/office/drawing/2014/main" id="{201798C7-CA8B-4724-9516-1C675F4FD8D1}"/>
              </a:ext>
            </a:extLst>
          </p:cNvPr>
          <p:cNvPicPr>
            <a:picLocks noGrp="1" noChangeAspect="1"/>
          </p:cNvPicPr>
          <p:nvPr>
            <p:ph type="pic" sz="quarter" idx="16"/>
          </p:nvPr>
        </p:nvPicPr>
        <p:blipFill rotWithShape="1">
          <a:blip r:embed="rId5"/>
          <a:srcRect l="31941" r="31941"/>
          <a:stretch/>
        </p:blipFill>
        <p:spPr>
          <a:xfrm>
            <a:off x="-66" y="0"/>
            <a:ext cx="3708400" cy="6853237"/>
          </a:xfrm>
          <a:prstGeom prst="rect">
            <a:avLst/>
          </a:prstGeom>
        </p:spPr>
      </p:pic>
      <p:sp>
        <p:nvSpPr>
          <p:cNvPr id="24" name="TextBox 23">
            <a:extLst>
              <a:ext uri="{FF2B5EF4-FFF2-40B4-BE49-F238E27FC236}">
                <a16:creationId xmlns:a16="http://schemas.microsoft.com/office/drawing/2014/main" id="{DEF6BF93-C098-468B-A28D-EBFD361CFC26}"/>
              </a:ext>
            </a:extLst>
          </p:cNvPr>
          <p:cNvSpPr txBox="1"/>
          <p:nvPr/>
        </p:nvSpPr>
        <p:spPr>
          <a:xfrm>
            <a:off x="4087906" y="6619511"/>
            <a:ext cx="6180268" cy="230832"/>
          </a:xfrm>
          <a:prstGeom prst="rect">
            <a:avLst/>
          </a:prstGeom>
          <a:noFill/>
        </p:spPr>
        <p:txBody>
          <a:bodyPr wrap="square" rtlCol="0">
            <a:spAutoFit/>
          </a:bodyPr>
          <a:lstStyle/>
          <a:p>
            <a:r>
              <a:rPr lang="en-US" sz="900" dirty="0">
                <a:solidFill>
                  <a:schemeClr val="bg1"/>
                </a:solidFill>
              </a:rPr>
              <a:t>Adapted from: </a:t>
            </a:r>
            <a:r>
              <a:rPr lang="en-US" sz="900" u="sng" dirty="0">
                <a:solidFill>
                  <a:schemeClr val="bg1"/>
                </a:solidFill>
                <a:effectLst/>
                <a:ea typeface="Arial" panose="020B0604020202020204" pitchFamily="34" charset="0"/>
                <a:hlinkClick r:id="rId6">
                  <a:extLst>
                    <a:ext uri="{A12FA001-AC4F-418D-AE19-62706E023703}">
                      <ahyp:hlinkClr xmlns:ahyp="http://schemas.microsoft.com/office/drawing/2018/hyperlinkcolor" val="tx"/>
                    </a:ext>
                  </a:extLst>
                </a:hlinkClick>
              </a:rPr>
              <a:t>https://www.wizer-training.com/guides/work-from-home</a:t>
            </a:r>
            <a:endParaRPr lang="en-US" sz="900" dirty="0">
              <a:solidFill>
                <a:schemeClr val="bg1"/>
              </a:solidFill>
            </a:endParaRPr>
          </a:p>
        </p:txBody>
      </p:sp>
    </p:spTree>
    <p:extLst>
      <p:ext uri="{BB962C8B-B14F-4D97-AF65-F5344CB8AC3E}">
        <p14:creationId xmlns:p14="http://schemas.microsoft.com/office/powerpoint/2010/main" val="1278454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F0240E2-270B-47F4-97C1-065A42CC2737}"/>
              </a:ext>
            </a:extLst>
          </p:cNvPr>
          <p:cNvSpPr>
            <a:spLocks noGrp="1"/>
          </p:cNvSpPr>
          <p:nvPr>
            <p:ph type="title"/>
          </p:nvPr>
        </p:nvSpPr>
        <p:spPr>
          <a:xfrm>
            <a:off x="3930192" y="97884"/>
            <a:ext cx="3686159" cy="1466055"/>
          </a:xfrm>
        </p:spPr>
        <p:txBody>
          <a:bodyPr>
            <a:normAutofit/>
          </a:bodyPr>
          <a:lstStyle/>
          <a:p>
            <a:r>
              <a:rPr lang="en-US" sz="3200" dirty="0"/>
              <a:t>Tips for working from home </a:t>
            </a:r>
            <a:br>
              <a:rPr lang="en-US" sz="3200" dirty="0"/>
            </a:br>
            <a:r>
              <a:rPr lang="en-US" sz="2800" b="0" dirty="0"/>
              <a:t>(continued)</a:t>
            </a:r>
          </a:p>
        </p:txBody>
      </p:sp>
      <p:sp>
        <p:nvSpPr>
          <p:cNvPr id="11" name="Text Placeholder 10">
            <a:extLst>
              <a:ext uri="{FF2B5EF4-FFF2-40B4-BE49-F238E27FC236}">
                <a16:creationId xmlns:a16="http://schemas.microsoft.com/office/drawing/2014/main" id="{C752924E-B022-4FF4-B161-31F5531EC8DA}"/>
              </a:ext>
            </a:extLst>
          </p:cNvPr>
          <p:cNvSpPr>
            <a:spLocks noGrp="1"/>
          </p:cNvSpPr>
          <p:nvPr>
            <p:ph type="body" sz="quarter" idx="15"/>
          </p:nvPr>
        </p:nvSpPr>
        <p:spPr>
          <a:xfrm>
            <a:off x="3919369" y="1757356"/>
            <a:ext cx="4353196" cy="3044825"/>
          </a:xfrm>
        </p:spPr>
        <p:txBody>
          <a:bodyPr>
            <a:noAutofit/>
          </a:bodyPr>
          <a:lstStyle/>
          <a:p>
            <a:r>
              <a:rPr lang="en-US" sz="1600" b="1" dirty="0">
                <a:effectLst/>
                <a:latin typeface="+mj-lt"/>
                <a:ea typeface="Arial" panose="020B0604020202020204" pitchFamily="34" charset="0"/>
              </a:rPr>
              <a:t>Do not share company devices with family members.</a:t>
            </a:r>
          </a:p>
          <a:p>
            <a:r>
              <a:rPr lang="en-US" sz="1600" b="1" dirty="0">
                <a:effectLst/>
                <a:latin typeface="+mj-lt"/>
                <a:ea typeface="Arial" panose="020B0604020202020204" pitchFamily="34" charset="0"/>
              </a:rPr>
              <a:t>Don’t save your passwords to your browser!</a:t>
            </a:r>
          </a:p>
          <a:p>
            <a:r>
              <a:rPr lang="en-US" sz="1600" b="1" dirty="0">
                <a:effectLst/>
                <a:latin typeface="+mj-lt"/>
                <a:ea typeface="Arial" panose="020B0604020202020204" pitchFamily="34" charset="0"/>
              </a:rPr>
              <a:t>Use long pass phrases for your passwords and make each account with a different pass phrase.</a:t>
            </a:r>
          </a:p>
          <a:p>
            <a:r>
              <a:rPr lang="en-US" sz="1600" b="1" dirty="0">
                <a:effectLst/>
                <a:latin typeface="+mj-lt"/>
                <a:ea typeface="Arial" panose="020B0604020202020204" pitchFamily="34" charset="0"/>
              </a:rPr>
              <a:t>Don’t use your work computer for personal activities.</a:t>
            </a:r>
          </a:p>
          <a:p>
            <a:r>
              <a:rPr lang="en-US" sz="1600" b="1" dirty="0">
                <a:effectLst/>
                <a:latin typeface="+mj-lt"/>
                <a:ea typeface="Arial" panose="020B0604020202020204" pitchFamily="34" charset="0"/>
              </a:rPr>
              <a:t>Whenever possible use a hard-wired network connection instead of a wireless one.</a:t>
            </a:r>
          </a:p>
          <a:p>
            <a:r>
              <a:rPr lang="en-US" sz="1600" b="1" dirty="0">
                <a:effectLst/>
                <a:latin typeface="+mj-lt"/>
                <a:ea typeface="Arial" panose="020B0604020202020204" pitchFamily="34" charset="0"/>
              </a:rPr>
              <a:t>Always apply the security patches sent to your company-issued devices (e.g. computer, tablet, and/or phone).</a:t>
            </a:r>
            <a:endParaRPr lang="en-US" sz="1600" b="1" dirty="0">
              <a:latin typeface="+mj-lt"/>
              <a:ea typeface="Arial" panose="020B0604020202020204" pitchFamily="34" charset="0"/>
            </a:endParaRPr>
          </a:p>
          <a:p>
            <a:r>
              <a:rPr lang="en-US" sz="1600" b="1" dirty="0">
                <a:effectLst/>
                <a:latin typeface="+mj-lt"/>
                <a:ea typeface="Arial" panose="020B0604020202020204" pitchFamily="34" charset="0"/>
              </a:rPr>
              <a:t>Make sure you are backing up your data using the approved method provided by the company.</a:t>
            </a:r>
            <a:endParaRPr lang="en-US" sz="1600" dirty="0">
              <a:latin typeface="+mj-lt"/>
            </a:endParaRPr>
          </a:p>
        </p:txBody>
      </p:sp>
      <p:pic>
        <p:nvPicPr>
          <p:cNvPr id="13" name="Picture Placeholder 12" descr="Old woman working from home">
            <a:extLst>
              <a:ext uri="{FF2B5EF4-FFF2-40B4-BE49-F238E27FC236}">
                <a16:creationId xmlns:a16="http://schemas.microsoft.com/office/drawing/2014/main" id="{7567E258-FFAF-455D-96BF-67A11C79E918}"/>
              </a:ext>
            </a:extLst>
          </p:cNvPr>
          <p:cNvPicPr>
            <a:picLocks noGrp="1" noChangeAspect="1"/>
          </p:cNvPicPr>
          <p:nvPr>
            <p:ph type="pic" sz="quarter" idx="17"/>
          </p:nvPr>
        </p:nvPicPr>
        <p:blipFill rotWithShape="1">
          <a:blip r:embed="rId3"/>
          <a:srcRect l="29399" t="18366" r="34527" b="22849"/>
          <a:stretch/>
        </p:blipFill>
        <p:spPr>
          <a:xfrm>
            <a:off x="8483600" y="0"/>
            <a:ext cx="3710440" cy="3926541"/>
          </a:xfrm>
          <a:prstGeom prst="rect">
            <a:avLst/>
          </a:prstGeom>
        </p:spPr>
      </p:pic>
      <p:pic>
        <p:nvPicPr>
          <p:cNvPr id="14" name="Picture 13" descr="Father and son using laptop">
            <a:extLst>
              <a:ext uri="{FF2B5EF4-FFF2-40B4-BE49-F238E27FC236}">
                <a16:creationId xmlns:a16="http://schemas.microsoft.com/office/drawing/2014/main" id="{26095E3A-A9AD-49F5-B811-848CA7F8A721}"/>
              </a:ext>
            </a:extLst>
          </p:cNvPr>
          <p:cNvPicPr>
            <a:picLocks noChangeAspect="1"/>
          </p:cNvPicPr>
          <p:nvPr/>
        </p:nvPicPr>
        <p:blipFill rotWithShape="1">
          <a:blip r:embed="rId4"/>
          <a:srcRect l="29751" t="14179" b="1504"/>
          <a:stretch/>
        </p:blipFill>
        <p:spPr>
          <a:xfrm>
            <a:off x="8483600" y="3905021"/>
            <a:ext cx="3708400" cy="2966640"/>
          </a:xfrm>
          <a:prstGeom prst="rect">
            <a:avLst/>
          </a:prstGeom>
        </p:spPr>
      </p:pic>
      <p:pic>
        <p:nvPicPr>
          <p:cNvPr id="20" name="Picture Placeholder 19" descr="Businessperson in modern office working on laptop">
            <a:extLst>
              <a:ext uri="{FF2B5EF4-FFF2-40B4-BE49-F238E27FC236}">
                <a16:creationId xmlns:a16="http://schemas.microsoft.com/office/drawing/2014/main" id="{201798C7-CA8B-4724-9516-1C675F4FD8D1}"/>
              </a:ext>
            </a:extLst>
          </p:cNvPr>
          <p:cNvPicPr>
            <a:picLocks noGrp="1" noChangeAspect="1"/>
          </p:cNvPicPr>
          <p:nvPr>
            <p:ph type="pic" sz="quarter" idx="16"/>
          </p:nvPr>
        </p:nvPicPr>
        <p:blipFill rotWithShape="1">
          <a:blip r:embed="rId5"/>
          <a:srcRect l="31941" r="31941"/>
          <a:stretch/>
        </p:blipFill>
        <p:spPr>
          <a:xfrm>
            <a:off x="-66" y="0"/>
            <a:ext cx="3708400" cy="6853237"/>
          </a:xfrm>
          <a:prstGeom prst="rect">
            <a:avLst/>
          </a:prstGeom>
        </p:spPr>
      </p:pic>
      <p:sp>
        <p:nvSpPr>
          <p:cNvPr id="7" name="TextBox 6">
            <a:extLst>
              <a:ext uri="{FF2B5EF4-FFF2-40B4-BE49-F238E27FC236}">
                <a16:creationId xmlns:a16="http://schemas.microsoft.com/office/drawing/2014/main" id="{DDB35670-54B4-4D92-A439-62BC2692885B}"/>
              </a:ext>
            </a:extLst>
          </p:cNvPr>
          <p:cNvSpPr txBox="1"/>
          <p:nvPr/>
        </p:nvSpPr>
        <p:spPr>
          <a:xfrm>
            <a:off x="4087906" y="6619511"/>
            <a:ext cx="6180268" cy="230832"/>
          </a:xfrm>
          <a:prstGeom prst="rect">
            <a:avLst/>
          </a:prstGeom>
          <a:noFill/>
        </p:spPr>
        <p:txBody>
          <a:bodyPr wrap="square" rtlCol="0">
            <a:spAutoFit/>
          </a:bodyPr>
          <a:lstStyle/>
          <a:p>
            <a:r>
              <a:rPr lang="en-US" sz="900" dirty="0">
                <a:solidFill>
                  <a:schemeClr val="bg1"/>
                </a:solidFill>
              </a:rPr>
              <a:t>Adapted from: </a:t>
            </a:r>
            <a:r>
              <a:rPr lang="en-US" sz="900" u="sng" dirty="0">
                <a:solidFill>
                  <a:schemeClr val="bg1"/>
                </a:solidFill>
                <a:effectLst/>
                <a:ea typeface="Arial" panose="020B0604020202020204" pitchFamily="34" charset="0"/>
                <a:hlinkClick r:id="rId6">
                  <a:extLst>
                    <a:ext uri="{A12FA001-AC4F-418D-AE19-62706E023703}">
                      <ahyp:hlinkClr xmlns:ahyp="http://schemas.microsoft.com/office/drawing/2018/hyperlinkcolor" val="tx"/>
                    </a:ext>
                  </a:extLst>
                </a:hlinkClick>
              </a:rPr>
              <a:t>https://www.wizer-training.com/guides/work-from-home</a:t>
            </a:r>
            <a:endParaRPr lang="en-US" sz="900" dirty="0">
              <a:solidFill>
                <a:schemeClr val="bg1"/>
              </a:solidFill>
            </a:endParaRPr>
          </a:p>
        </p:txBody>
      </p:sp>
    </p:spTree>
    <p:extLst>
      <p:ext uri="{BB962C8B-B14F-4D97-AF65-F5344CB8AC3E}">
        <p14:creationId xmlns:p14="http://schemas.microsoft.com/office/powerpoint/2010/main" val="18792969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title="Decorative"/>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p:spPr>
      </p:pic>
      <p:sp>
        <p:nvSpPr>
          <p:cNvPr id="3" name="Text Placeholder 2"/>
          <p:cNvSpPr>
            <a:spLocks noGrp="1"/>
          </p:cNvSpPr>
          <p:nvPr>
            <p:ph type="body" sz="quarter" idx="14"/>
          </p:nvPr>
        </p:nvSpPr>
        <p:spPr/>
        <p:txBody>
          <a:bodyPr/>
          <a:lstStyle/>
          <a:p>
            <a:r>
              <a:rPr lang="en-US" dirty="0"/>
              <a:t>Final Remarks</a:t>
            </a:r>
          </a:p>
        </p:txBody>
      </p:sp>
      <p:sp>
        <p:nvSpPr>
          <p:cNvPr id="2" name="TextBox 1">
            <a:extLst>
              <a:ext uri="{FF2B5EF4-FFF2-40B4-BE49-F238E27FC236}">
                <a16:creationId xmlns:a16="http://schemas.microsoft.com/office/drawing/2014/main" id="{82E640BD-B041-4522-B8E5-5C40D0697BF7}"/>
              </a:ext>
            </a:extLst>
          </p:cNvPr>
          <p:cNvSpPr txBox="1"/>
          <p:nvPr/>
        </p:nvSpPr>
        <p:spPr>
          <a:xfrm>
            <a:off x="8823310" y="5187379"/>
            <a:ext cx="4346651"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https://bit.ly/3vVH1vt</a:t>
            </a:r>
            <a:endParaRPr lang="en-US" sz="2000" b="1"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4C2A29E-CCB6-4927-953D-914B616DF385}"/>
              </a:ext>
            </a:extLst>
          </p:cNvPr>
          <p:cNvSpPr txBox="1"/>
          <p:nvPr/>
        </p:nvSpPr>
        <p:spPr>
          <a:xfrm>
            <a:off x="8446282" y="4885910"/>
            <a:ext cx="3562259" cy="400110"/>
          </a:xfrm>
          <a:prstGeom prst="rect">
            <a:avLst/>
          </a:prstGeom>
          <a:noFill/>
        </p:spPr>
        <p:txBody>
          <a:bodyPr wrap="square" rtlCol="0">
            <a:spAutoFit/>
          </a:bodyPr>
          <a:lstStyle/>
          <a:p>
            <a:r>
              <a:rPr lang="en-US" sz="2000" b="1" dirty="0">
                <a:solidFill>
                  <a:schemeClr val="bg1"/>
                </a:solidFill>
                <a:latin typeface="+mj-lt"/>
              </a:rPr>
              <a:t>Training Effectiveness Survey</a:t>
            </a:r>
          </a:p>
        </p:txBody>
      </p:sp>
    </p:spTree>
    <p:extLst>
      <p:ext uri="{BB962C8B-B14F-4D97-AF65-F5344CB8AC3E}">
        <p14:creationId xmlns:p14="http://schemas.microsoft.com/office/powerpoint/2010/main" val="141592434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Custom 26">
      <a:dk1>
        <a:srgbClr val="3F3F3F"/>
      </a:dk1>
      <a:lt1>
        <a:srgbClr val="FFFFFF"/>
      </a:lt1>
      <a:dk2>
        <a:srgbClr val="000000"/>
      </a:dk2>
      <a:lt2>
        <a:srgbClr val="A5A5A5"/>
      </a:lt2>
      <a:accent1>
        <a:srgbClr val="954F72"/>
      </a:accent1>
      <a:accent2>
        <a:srgbClr val="0F3955"/>
      </a:accent2>
      <a:accent3>
        <a:srgbClr val="BBC3CD"/>
      </a:accent3>
      <a:accent4>
        <a:srgbClr val="484848"/>
      </a:accent4>
      <a:accent5>
        <a:srgbClr val="1F1F26"/>
      </a:accent5>
      <a:accent6>
        <a:srgbClr val="F2CAA2"/>
      </a:accent6>
      <a:hlink>
        <a:srgbClr val="00194C"/>
      </a:hlink>
      <a:folHlink>
        <a:srgbClr val="954F72"/>
      </a:folHlink>
    </a:clrScheme>
    <a:fontScheme name="MSFT template">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ICK TO ADD TITLE" id="{634D9E51-4949-4732-B929-C29E3E42414E}" vid="{5842DBD6-7D6C-4C1A-8AA9-69FB39037E74}"/>
    </a:ext>
  </a:extLst>
</a:theme>
</file>

<file path=ppt/theme/theme2.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4.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5.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6.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7.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8.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9.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0.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4.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5.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6.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7.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8.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9.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0.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4.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5.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6.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docProps/app.xml><?xml version="1.0" encoding="utf-8"?>
<Properties xmlns="http://schemas.openxmlformats.org/officeDocument/2006/extended-properties" xmlns:vt="http://schemas.openxmlformats.org/officeDocument/2006/docPropsVTypes">
  <Template>Classic bold sophisticated presentation</Template>
  <TotalTime>2027</TotalTime>
  <Words>2527</Words>
  <Application>Microsoft Office PowerPoint</Application>
  <PresentationFormat>Widescreen</PresentationFormat>
  <Paragraphs>295</Paragraphs>
  <Slides>63</Slides>
  <Notes>63</Notes>
  <HiddenSlides>0</HiddenSlides>
  <MMClips>9</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63</vt:i4>
      </vt:variant>
    </vt:vector>
  </HeadingPairs>
  <TitlesOfParts>
    <vt:vector size="77" baseType="lpstr">
      <vt:lpstr>HGSGothicE</vt:lpstr>
      <vt:lpstr>Amasis MT Pro Black</vt:lpstr>
      <vt:lpstr>Arial</vt:lpstr>
      <vt:lpstr>Calibri</vt:lpstr>
      <vt:lpstr>Calibri Light</vt:lpstr>
      <vt:lpstr>Constantia</vt:lpstr>
      <vt:lpstr>Corbel</vt:lpstr>
      <vt:lpstr>Goudy Old Style</vt:lpstr>
      <vt:lpstr>Helvetica Light</vt:lpstr>
      <vt:lpstr>inherit</vt:lpstr>
      <vt:lpstr>Raleway</vt:lpstr>
      <vt:lpstr>Wingdings 2</vt:lpstr>
      <vt:lpstr>Office Theme</vt:lpstr>
      <vt:lpstr>SlateVTI</vt:lpstr>
      <vt:lpstr>Cybersecurity Awareness Training</vt:lpstr>
      <vt:lpstr>Agenda </vt:lpstr>
      <vt:lpstr>The Internet,  Deep Web, and Dark Web</vt:lpstr>
      <vt:lpstr>How much is your data worth?</vt:lpstr>
      <vt:lpstr>Amazing Social Media Statistics</vt:lpstr>
      <vt:lpstr>What is phishing?</vt:lpstr>
      <vt:lpstr>The most impersonated brands in phishing scams</vt:lpstr>
      <vt:lpstr>PowerPoint Presentation</vt:lpstr>
      <vt:lpstr>What is vishing?</vt:lpstr>
      <vt:lpstr>What is smishing?</vt:lpstr>
      <vt:lpstr>Business Email Compromise</vt:lpstr>
      <vt:lpstr>Quid Pro Quo Scams</vt:lpstr>
      <vt:lpstr>Scareware</vt:lpstr>
      <vt:lpstr>Watering Hole Attack</vt:lpstr>
      <vt:lpstr>Did you click on that link at…</vt:lpstr>
      <vt:lpstr>PowerPoint Presentation</vt:lpstr>
      <vt:lpstr>PowerPoint Presentation</vt:lpstr>
      <vt:lpstr>Examples of suspicious email subject lines</vt:lpstr>
      <vt:lpstr>Mind your password!</vt:lpstr>
      <vt:lpstr>PowerPoint Presentation</vt:lpstr>
      <vt:lpstr>Learning Checkpoint</vt:lpstr>
      <vt:lpstr>PowerPoint Presentation</vt:lpstr>
      <vt:lpstr>Facebook Safety</vt:lpstr>
      <vt:lpstr>PowerPoint Presentation</vt:lpstr>
      <vt:lpstr>PowerPoint Presentation</vt:lpstr>
      <vt:lpstr>LinkedIn  Safety </vt:lpstr>
      <vt:lpstr>PowerPoint Presentation</vt:lpstr>
      <vt:lpstr>PowerPoint Presentation</vt:lpstr>
      <vt:lpstr>Learning Checkpoint</vt:lpstr>
      <vt:lpstr>Placeholder for game slides</vt:lpstr>
      <vt:lpstr>Magic 8 Ball</vt:lpstr>
      <vt:lpstr>Backing up important files offline, on an external hard drive or in the cloud, will help protect your business in the event of a cyber attack. </vt:lpstr>
      <vt:lpstr>Back up important files offline, on an external hard drive or in the cloud, to help protect your files.</vt:lpstr>
      <vt:lpstr>Cyber criminals only target large companies.</vt:lpstr>
      <vt:lpstr>Larger companies are the biggest targets because they have more money. However, small companies are perceived to be easier to hack or scam. They assume security controls are not as strict. </vt:lpstr>
      <vt:lpstr>An email from your boss asks for the name, addresses, and credit card information of the company’s top clients. The email says it’s urgent and to please reply right away. Should you reply right away? </vt:lpstr>
      <vt:lpstr>It may be a phishing attempt. Check it out first and confirm whether the request was really from your boss.</vt:lpstr>
      <vt:lpstr>You get a text message from a vendor who asks you to click on a link to renew your password so that you can log in to its website. You should reply to the text to confirm that you really need to change your password.</vt:lpstr>
      <vt:lpstr>To confirm that the request is real, you should call your vendor using a number you know to be correct. Do not reply to the text itself or use a number in the text, or else you might just wind up talking to a scammer.</vt:lpstr>
      <vt:lpstr>If you fall for a phishing scam, you should delete the email immediately.</vt:lpstr>
      <vt:lpstr>To limit the damage, you should immediately change any compromised passwords and disconnect from the network any computer or device that could be infected with malware because of the phishing attack. Deleting the email will not stop any damage the attack may have caused.</vt:lpstr>
      <vt:lpstr>Ransomware is software that infects computer networks and mobile devices to hold your data hostage until you send the attackers money.</vt:lpstr>
      <vt:lpstr>This is correct!</vt:lpstr>
      <vt:lpstr>Setting your software to auto-update is one way you can help protect your business from ransomware. </vt:lpstr>
      <vt:lpstr>This is correct! To keep your security up to date, it’s important to install the latest patches and updates. Setting them to update automatically can help you make it happen. On mobile devices, you may have to do it manually.</vt:lpstr>
      <vt:lpstr>If you encounter a ransomware attack, the first thing you should do is pay the ransom.</vt:lpstr>
      <vt:lpstr>The first thing you should do is disconnect the infected computer or device from your network. If your data has been stolen, take steps to protect your company and notify those who might be affected. Report the attack right away to your local FBI office. Check to see if you can restore your systems from back-ups. Then determine whether to pay the ransom, knowing that law enforcement doesn’t recommend it and that paying the ransom doesn’t guarantee you’ll get your data back.</vt:lpstr>
      <vt:lpstr>When you hit the [delete] key to get rid of a file, that means the file is removed from your computer. </vt:lpstr>
      <vt:lpstr>“Delete” alone does not actually remove a file from a computer. Use software to erase data, especially before you donate or discard old computers, mobile devices, digital copiers, and drives.</vt:lpstr>
      <vt:lpstr>Requiring vendors to use multi-factor authentication to access your network makes users take an additional step beyond logging in with a password. </vt:lpstr>
      <vt:lpstr>Multi-factor authentication makes vendors take an additional step beyond logging in with a password to access your network. A temporary code on a smartphone or a hardware device gives an extra layer of protection for business data and personal information on your network.</vt:lpstr>
      <vt:lpstr>Phishing is a scamming technique where someone sends a text message that contains a malicious link disguised to look like a notification that the person has won a contest.</vt:lpstr>
      <vt:lpstr>Phishing is a technique where a scammer sends an email that contains a malicious link disguised to look like an email from a person the victim knows.</vt:lpstr>
      <vt:lpstr>If a public wi-fi network (such as in an airport or café) requires a password to access it, this means it is generally safe to use that network for sensitive activities such as online banking.</vt:lpstr>
      <vt:lpstr>Even if a public wi-fi network requires a password, other users can potentially view the sensitive information a user sends across that wi-fi network.</vt:lpstr>
      <vt:lpstr>Thank you for playing Cybersecurity Magic 8 Ball!</vt:lpstr>
      <vt:lpstr>Learning Checkpoint    Cybersecurity Trivia </vt:lpstr>
      <vt:lpstr>Learning Checkpoint Cybersecurity Online Crossword Puzzle </vt:lpstr>
      <vt:lpstr>PowerPoint Presentation</vt:lpstr>
      <vt:lpstr>Tips for staying safe while working remotely </vt:lpstr>
      <vt:lpstr>Tips for working from home</vt:lpstr>
      <vt:lpstr>Tips for working from home  (continued)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Awareness Training</dc:title>
  <dc:creator>Kristie Arciszewski</dc:creator>
  <cp:lastModifiedBy>Kristie Arciszewski</cp:lastModifiedBy>
  <cp:revision>1</cp:revision>
  <cp:lastPrinted>2022-05-01T02:34:18Z</cp:lastPrinted>
  <dcterms:created xsi:type="dcterms:W3CDTF">2022-04-29T18:44:06Z</dcterms:created>
  <dcterms:modified xsi:type="dcterms:W3CDTF">2022-05-01T04:36:57Z</dcterms:modified>
</cp:coreProperties>
</file>